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Lst>
  <p:sldSz cx="9144000" cy="6858000" type="screen4x3"/>
  <p:notesSz cx="6858000" cy="9144000"/>
  <p:photoAlbum layout="1pic"/>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5" autoAdjust="0"/>
    <p:restoredTop sz="94667" autoAdjust="0"/>
  </p:normalViewPr>
  <p:slideViewPr>
    <p:cSldViewPr>
      <p:cViewPr varScale="1">
        <p:scale>
          <a:sx n="75" d="100"/>
          <a:sy n="75" d="100"/>
        </p:scale>
        <p:origin x="-9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29866D-650E-4FF6-BFF8-4F5E68381FBE}" type="datetimeFigureOut">
              <a:rPr lang="pl-PL"/>
              <a:pPr>
                <a:defRPr/>
              </a:pPr>
              <a:t>2012-01-23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ED1C39C-7F10-4B67-9E39-31534593F3DE}"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440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5A28C-82FC-4C44-99B7-42C3D33F4B2B}" type="slidenum">
              <a:rPr lang="pl-PL" smtClean="0"/>
              <a:pPr fontAlgn="base">
                <a:spcBef>
                  <a:spcPct val="0"/>
                </a:spcBef>
                <a:spcAft>
                  <a:spcPct val="0"/>
                </a:spcAft>
                <a:defRPr/>
              </a:pPr>
              <a:t>1</a:t>
            </a:fld>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D6F6329-DC37-44FF-ADBC-05836BA30A04}" type="datetimeFigureOut">
              <a:rPr lang="pl-PL"/>
              <a:pPr>
                <a:defRPr/>
              </a:pPr>
              <a:t>2012-01-23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50E39E4-1779-443B-8CB1-AD9DB32DAC7B}" type="slidenum">
              <a:rPr lang="pl-PL"/>
              <a:pPr>
                <a:defRPr/>
              </a:pPr>
              <a:t>‹#›</a:t>
            </a:fld>
            <a:endParaRPr lang="pl-PL"/>
          </a:p>
        </p:txBody>
      </p:sp>
    </p:spTree>
  </p:cSld>
  <p:clrMapOvr>
    <a:masterClrMapping/>
  </p:clrMapOvr>
  <p:transition advTm="3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C42C7BD-4395-47A0-98F8-724CEC230152}" type="datetimeFigureOut">
              <a:rPr lang="pl-PL"/>
              <a:pPr>
                <a:defRPr/>
              </a:pPr>
              <a:t>2012-01-23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6EFD55E-47F7-46DF-976B-73750F422553}" type="slidenum">
              <a:rPr lang="pl-PL"/>
              <a:pPr>
                <a:defRPr/>
              </a:pPr>
              <a:t>‹#›</a:t>
            </a:fld>
            <a:endParaRPr lang="pl-PL"/>
          </a:p>
        </p:txBody>
      </p:sp>
    </p:spTree>
  </p:cSld>
  <p:clrMapOvr>
    <a:masterClrMapping/>
  </p:clrMapOvr>
  <p:transition advTm="3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FC12A27-9F24-406D-8FE2-038A1E9C0CAB}" type="datetimeFigureOut">
              <a:rPr lang="pl-PL"/>
              <a:pPr>
                <a:defRPr/>
              </a:pPr>
              <a:t>2012-01-23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85EC6CD-99EA-4A59-B70A-55B603829225}" type="slidenum">
              <a:rPr lang="pl-PL"/>
              <a:pPr>
                <a:defRPr/>
              </a:pPr>
              <a:t>‹#›</a:t>
            </a:fld>
            <a:endParaRPr lang="pl-PL"/>
          </a:p>
        </p:txBody>
      </p:sp>
    </p:spTree>
  </p:cSld>
  <p:clrMapOvr>
    <a:masterClrMapping/>
  </p:clrMapOvr>
  <p:transition advTm="3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87303C1-0819-4AE7-8953-43CB8164A502}" type="datetimeFigureOut">
              <a:rPr lang="pl-PL"/>
              <a:pPr>
                <a:defRPr/>
              </a:pPr>
              <a:t>2012-01-23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E7733B2-B83A-4766-9CB7-5DA1126C011E}" type="slidenum">
              <a:rPr lang="pl-PL"/>
              <a:pPr>
                <a:defRPr/>
              </a:pPr>
              <a:t>‹#›</a:t>
            </a:fld>
            <a:endParaRPr lang="pl-PL"/>
          </a:p>
        </p:txBody>
      </p:sp>
    </p:spTree>
  </p:cSld>
  <p:clrMapOvr>
    <a:masterClrMapping/>
  </p:clrMapOvr>
  <p:transition advTm="3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3986C80-5A63-4BB6-8475-EB745AD47031}" type="datetimeFigureOut">
              <a:rPr lang="pl-PL"/>
              <a:pPr>
                <a:defRPr/>
              </a:pPr>
              <a:t>2012-01-23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9F901CB-3D84-426E-9760-CC3B48523FA9}" type="slidenum">
              <a:rPr lang="pl-PL"/>
              <a:pPr>
                <a:defRPr/>
              </a:pPr>
              <a:t>‹#›</a:t>
            </a:fld>
            <a:endParaRPr lang="pl-PL"/>
          </a:p>
        </p:txBody>
      </p:sp>
    </p:spTree>
  </p:cSld>
  <p:clrMapOvr>
    <a:masterClrMapping/>
  </p:clrMapOvr>
  <p:transition advTm="3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2574AAF4-06B9-4631-8606-8798DD742D8C}" type="datetimeFigureOut">
              <a:rPr lang="pl-PL"/>
              <a:pPr>
                <a:defRPr/>
              </a:pPr>
              <a:t>2012-01-23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09C14B8-C079-4F87-9AE0-9AFD3DDE6EAF}" type="slidenum">
              <a:rPr lang="pl-PL"/>
              <a:pPr>
                <a:defRPr/>
              </a:pPr>
              <a:t>‹#›</a:t>
            </a:fld>
            <a:endParaRPr lang="pl-PL"/>
          </a:p>
        </p:txBody>
      </p:sp>
    </p:spTree>
  </p:cSld>
  <p:clrMapOvr>
    <a:masterClrMapping/>
  </p:clrMapOvr>
  <p:transition advTm="3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4A510DCF-D1A6-44F7-9B27-C3235810C4A2}" type="datetimeFigureOut">
              <a:rPr lang="pl-PL"/>
              <a:pPr>
                <a:defRPr/>
              </a:pPr>
              <a:t>2012-01-23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F376E76-DA96-4D60-BCDA-F3DEDDB80A83}" type="slidenum">
              <a:rPr lang="pl-PL"/>
              <a:pPr>
                <a:defRPr/>
              </a:pPr>
              <a:t>‹#›</a:t>
            </a:fld>
            <a:endParaRPr lang="pl-PL"/>
          </a:p>
        </p:txBody>
      </p:sp>
    </p:spTree>
  </p:cSld>
  <p:clrMapOvr>
    <a:masterClrMapping/>
  </p:clrMapOvr>
  <p:transition advTm="3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171DDBB-FA3F-4278-8B9F-8041B28189E8}" type="datetimeFigureOut">
              <a:rPr lang="pl-PL"/>
              <a:pPr>
                <a:defRPr/>
              </a:pPr>
              <a:t>2012-01-23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0C3206FA-CDA4-4D64-B2BE-A4995C15D529}" type="slidenum">
              <a:rPr lang="pl-PL"/>
              <a:pPr>
                <a:defRPr/>
              </a:pPr>
              <a:t>‹#›</a:t>
            </a:fld>
            <a:endParaRPr lang="pl-PL"/>
          </a:p>
        </p:txBody>
      </p:sp>
    </p:spTree>
  </p:cSld>
  <p:clrMapOvr>
    <a:masterClrMapping/>
  </p:clrMapOvr>
  <p:transition advTm="3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D3421E99-2DDF-42F6-A78C-0A3BD79E25C4}" type="datetimeFigureOut">
              <a:rPr lang="pl-PL"/>
              <a:pPr>
                <a:defRPr/>
              </a:pPr>
              <a:t>2012-01-23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416F0DC6-062C-463B-9425-739702EEE521}" type="slidenum">
              <a:rPr lang="pl-PL"/>
              <a:pPr>
                <a:defRPr/>
              </a:pPr>
              <a:t>‹#›</a:t>
            </a:fld>
            <a:endParaRPr lang="pl-PL"/>
          </a:p>
        </p:txBody>
      </p:sp>
    </p:spTree>
  </p:cSld>
  <p:clrMapOvr>
    <a:masterClrMapping/>
  </p:clrMapOvr>
  <p:transition advTm="3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69DAF14-4E5E-4D8C-AEE8-2C0A0F9FCC70}" type="datetimeFigureOut">
              <a:rPr lang="pl-PL"/>
              <a:pPr>
                <a:defRPr/>
              </a:pPr>
              <a:t>2012-01-23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46FD91D-F29A-4B9C-8DB1-3ECA18FA8CE6}" type="slidenum">
              <a:rPr lang="pl-PL"/>
              <a:pPr>
                <a:defRPr/>
              </a:pPr>
              <a:t>‹#›</a:t>
            </a:fld>
            <a:endParaRPr lang="pl-PL"/>
          </a:p>
        </p:txBody>
      </p:sp>
    </p:spTree>
  </p:cSld>
  <p:clrMapOvr>
    <a:masterClrMapping/>
  </p:clrMapOvr>
  <p:transition advTm="3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0341302-9352-4D52-A655-3AAAD6D481E6}" type="datetimeFigureOut">
              <a:rPr lang="pl-PL"/>
              <a:pPr>
                <a:defRPr/>
              </a:pPr>
              <a:t>2012-01-23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04CC02B-696E-4BAB-9412-49F191943F10}" type="slidenum">
              <a:rPr lang="pl-PL"/>
              <a:pPr>
                <a:defRPr/>
              </a:pPr>
              <a:t>‹#›</a:t>
            </a:fld>
            <a:endParaRPr lang="pl-PL"/>
          </a:p>
        </p:txBody>
      </p:sp>
    </p:spTree>
  </p:cSld>
  <p:clrMapOvr>
    <a:masterClrMapping/>
  </p:clrMapOvr>
  <p:transition advTm="3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11C53D-CDC2-4C34-BC7F-D76D5F1F3394}" type="datetimeFigureOut">
              <a:rPr lang="pl-PL"/>
              <a:pPr>
                <a:defRPr/>
              </a:pPr>
              <a:t>2012-01-23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7B60FD-85B9-4245-82D3-32313A7488A6}"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3000">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1" descr="Refugee1.jpg"/>
          <p:cNvPicPr>
            <a:picLocks noGrp="1" noChangeAspect="1"/>
          </p:cNvPicPr>
          <p:nvPr isPhoto="1"/>
        </p:nvPicPr>
        <p:blipFill>
          <a:blip r:embed="rId3"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1" descr="Geleva2.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raz 1" descr="Gossiping in saturday-crowd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az 1" descr="Kadyrbajewa2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az 1" descr="Kadyrbajewa4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2" descr="Kadyrbajewa7 kopia kopia.jpg"/>
          <p:cNvPicPr>
            <a:picLocks noChangeAspect="1"/>
          </p:cNvPicPr>
          <p:nvPr/>
        </p:nvPicPr>
        <p:blipFill>
          <a:blip r:embed="rId2" cstate="print"/>
          <a:srcRect/>
          <a:stretch>
            <a:fillRect/>
          </a:stretch>
        </p:blipFill>
        <p:spPr bwMode="auto">
          <a:xfrm>
            <a:off x="500063" y="587375"/>
            <a:ext cx="8215312" cy="5484813"/>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1" descr="Kadyrbajewa10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1" descr="kąpiel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braz 1" descr="kirgis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az 1" descr="kyrgis2 kopia.jpg"/>
          <p:cNvPicPr>
            <a:picLocks noGrp="1" noChangeAspect="1"/>
          </p:cNvPicPr>
          <p:nvPr isPhoto="1"/>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az 1" descr="kirgys3 kopia.jpg"/>
          <p:cNvPicPr>
            <a:picLocks noGrp="1" noChangeAspect="1"/>
          </p:cNvPicPr>
          <p:nvPr isPhoto="1"/>
        </p:nvPicPr>
        <p:blipFill>
          <a:blip r:embed="rId2" cstate="print"/>
          <a:srcRect/>
          <a:stretch>
            <a:fillRect/>
          </a:stretch>
        </p:blipFill>
        <p:spPr bwMode="auto">
          <a:xfrm>
            <a:off x="2514600" y="685800"/>
            <a:ext cx="41148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az 1" descr="Refugee2.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az 1" descr="kirgys4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az 1" descr="Lena_Zhukova_light breath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az 1" descr="lesbian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Obraz 1" descr="New Image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raz 1" descr="Profession football player1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Obraz 1" descr="Profession football player2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Obraz 1" descr="Profession football player3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raz 1" descr="Profession football player4 kopia.jpg"/>
          <p:cNvPicPr>
            <a:picLocks noGrp="1" noChangeAspect="1"/>
          </p:cNvPicPr>
          <p:nvPr isPhoto="1"/>
        </p:nvPicPr>
        <p:blipFill>
          <a:blip r:embed="rId2" cstate="print"/>
          <a:srcRect/>
          <a:stretch>
            <a:fillRect/>
          </a:stretch>
        </p:blipFill>
        <p:spPr bwMode="auto">
          <a:xfrm>
            <a:off x="2736850" y="685800"/>
            <a:ext cx="366871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az 1" descr="refugee kopia kopia.jpg"/>
          <p:cNvPicPr>
            <a:picLocks noGrp="1" noChangeAspect="1"/>
          </p:cNvPicPr>
          <p:nvPr isPhoto="1"/>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Obraz 1" descr="Social expectations of women vs reality 4 kopia.jpg"/>
          <p:cNvPicPr>
            <a:picLocks noGrp="1" noChangeAspect="1"/>
          </p:cNvPicPr>
          <p:nvPr isPhoto="1"/>
        </p:nvPicPr>
        <p:blipFill>
          <a:blip r:embed="rId2" cstate="print"/>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az 1" descr="Refugee3.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raz 1" descr="Social expectations of women vs reality 7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az 1" descr="Street life kopia.jpg"/>
          <p:cNvPicPr>
            <a:picLocks noGrp="1" noChangeAspect="1"/>
          </p:cNvPicPr>
          <p:nvPr isPhoto="1"/>
        </p:nvPicPr>
        <p:blipFill>
          <a:blip r:embed="rId2" cstate="print"/>
          <a:srcRect/>
          <a:stretch>
            <a:fillRect/>
          </a:stretch>
        </p:blipFill>
        <p:spPr bwMode="auto">
          <a:xfrm>
            <a:off x="685800" y="835025"/>
            <a:ext cx="7772400" cy="5186363"/>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raz 1" descr="two views two fates kopia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az 1" descr="Uzbek woman2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az 1" descr="yalta kopia.jpg"/>
          <p:cNvPicPr>
            <a:picLocks noGrp="1" noChangeAspect="1"/>
          </p:cNvPicPr>
          <p:nvPr isPhoto="1"/>
        </p:nvPicPr>
        <p:blipFill>
          <a:blip r:embed="rId2" cstate="print"/>
          <a:srcRect/>
          <a:stretch>
            <a:fillRect/>
          </a:stretch>
        </p:blipFill>
        <p:spPr bwMode="auto">
          <a:xfrm>
            <a:off x="685800" y="830263"/>
            <a:ext cx="7772400" cy="5197475"/>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az 1" descr="Yes to Love and Peace, No to War and Poverty kopia.jpg"/>
          <p:cNvPicPr>
            <a:picLocks noGrp="1" noChangeAspect="1"/>
          </p:cNvPicPr>
          <p:nvPr isPhoto="1"/>
        </p:nvPicPr>
        <p:blipFill>
          <a:blip r:embed="rId2" cstate="print"/>
          <a:srcRect/>
          <a:stretch>
            <a:fillRect/>
          </a:stretch>
        </p:blipFill>
        <p:spPr bwMode="auto">
          <a:xfrm>
            <a:off x="2740025" y="685800"/>
            <a:ext cx="366236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Obraz 1" descr="ZN-RuralWomen-1-Yanche kopia.jpg"/>
          <p:cNvPicPr>
            <a:picLocks noGrp="1" noChangeAspect="1"/>
          </p:cNvPicPr>
          <p:nvPr isPhoto="1"/>
        </p:nvPicPr>
        <p:blipFill>
          <a:blip r:embed="rId2" cstate="print"/>
          <a:srcRect/>
          <a:stretch>
            <a:fillRect/>
          </a:stretch>
        </p:blipFill>
        <p:spPr bwMode="auto">
          <a:xfrm>
            <a:off x="1828800" y="685800"/>
            <a:ext cx="54864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raz 1" descr="ZN-RuralWomen-2-Kratovo kopia.jpg"/>
          <p:cNvPicPr>
            <a:picLocks noGrp="1" noChangeAspect="1"/>
          </p:cNvPicPr>
          <p:nvPr isPhoto="1"/>
        </p:nvPicPr>
        <p:blipFill>
          <a:blip r:embed="rId2" cstate="print"/>
          <a:srcRect/>
          <a:stretch>
            <a:fillRect/>
          </a:stretch>
        </p:blipFill>
        <p:spPr bwMode="auto">
          <a:xfrm>
            <a:off x="1828800" y="685800"/>
            <a:ext cx="54864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Obraz 1" descr="ZN-RuralWomen-3-Vidovishte kopia.jpg"/>
          <p:cNvPicPr>
            <a:picLocks noGrp="1" noChangeAspect="1"/>
          </p:cNvPicPr>
          <p:nvPr isPhoto="1"/>
        </p:nvPicPr>
        <p:blipFill>
          <a:blip r:embed="rId2" cstate="print"/>
          <a:srcRect/>
          <a:stretch>
            <a:fillRect/>
          </a:stretch>
        </p:blipFill>
        <p:spPr bwMode="auto">
          <a:xfrm>
            <a:off x="2743200" y="685800"/>
            <a:ext cx="365601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Obraz 1" descr="ZN-RuralWomen-4-Yanche kopia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1" descr="Refugee7.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ole tekstowe 1"/>
          <p:cNvSpPr txBox="1">
            <a:spLocks noChangeArrowheads="1"/>
          </p:cNvSpPr>
          <p:nvPr/>
        </p:nvSpPr>
        <p:spPr bwMode="auto">
          <a:xfrm>
            <a:off x="1285875" y="1928813"/>
            <a:ext cx="6929438" cy="2032000"/>
          </a:xfrm>
          <a:prstGeom prst="rect">
            <a:avLst/>
          </a:prstGeom>
          <a:noFill/>
          <a:ln w="9525">
            <a:noFill/>
            <a:miter lim="800000"/>
            <a:headEnd/>
            <a:tailEnd/>
          </a:ln>
        </p:spPr>
        <p:txBody>
          <a:bodyPr>
            <a:spAutoFit/>
          </a:bodyPr>
          <a:lstStyle/>
          <a:p>
            <a:pPr algn="just"/>
            <a:endParaRPr lang="pl-PL">
              <a:latin typeface="Calibri" pitchFamily="34" charset="0"/>
            </a:endParaRPr>
          </a:p>
          <a:p>
            <a:pPr algn="just"/>
            <a:r>
              <a:rPr lang="en-US">
                <a:latin typeface="Calibri" pitchFamily="34" charset="0"/>
              </a:rPr>
              <a:t>The project </a:t>
            </a:r>
            <a:r>
              <a:rPr lang="en-US" i="1">
                <a:latin typeface="Calibri" pitchFamily="34" charset="0"/>
              </a:rPr>
              <a:t>Through Their Eyes, Through Ours. Raising public awareness about development problems faced by women from developing countries in the EU Eastern Neighbourhood, Balkans and Central Asia</a:t>
            </a:r>
            <a:r>
              <a:rPr lang="en-US">
                <a:latin typeface="Calibri" pitchFamily="34" charset="0"/>
              </a:rPr>
              <a:t> as been produced with the assistance of the European Union. The contents of this project is the sole responsibility of KARAT and can in no way be taken to reflect the views of the European Union.</a:t>
            </a:r>
            <a:endParaRPr lang="pl-PL">
              <a:latin typeface="Calibri" pitchFamily="34" charset="0"/>
            </a:endParaRPr>
          </a:p>
        </p:txBody>
      </p:sp>
      <p:pic>
        <p:nvPicPr>
          <p:cNvPr id="41987" name="Obraz 2" descr="logo- UE color.jpg"/>
          <p:cNvPicPr>
            <a:picLocks noChangeAspect="1"/>
          </p:cNvPicPr>
          <p:nvPr/>
        </p:nvPicPr>
        <p:blipFill>
          <a:blip r:embed="rId2" cstate="print"/>
          <a:srcRect/>
          <a:stretch>
            <a:fillRect/>
          </a:stretch>
        </p:blipFill>
        <p:spPr bwMode="auto">
          <a:xfrm>
            <a:off x="3798888" y="785813"/>
            <a:ext cx="1546225" cy="1049337"/>
          </a:xfrm>
          <a:prstGeom prst="rect">
            <a:avLst/>
          </a:prstGeom>
          <a:noFill/>
          <a:ln w="9525">
            <a:noFill/>
            <a:miter lim="800000"/>
            <a:headEnd/>
            <a:tailEnd/>
          </a:ln>
        </p:spPr>
      </p:pic>
      <p:pic>
        <p:nvPicPr>
          <p:cNvPr id="41988" name="Obraz 4" descr="karat-logo-biale-tlo.JPG"/>
          <p:cNvPicPr>
            <a:picLocks noChangeAspect="1"/>
          </p:cNvPicPr>
          <p:nvPr/>
        </p:nvPicPr>
        <p:blipFill>
          <a:blip r:embed="rId3" cstate="print"/>
          <a:srcRect/>
          <a:stretch>
            <a:fillRect/>
          </a:stretch>
        </p:blipFill>
        <p:spPr bwMode="auto">
          <a:xfrm>
            <a:off x="5429250" y="4286250"/>
            <a:ext cx="2606675" cy="928688"/>
          </a:xfrm>
          <a:prstGeom prst="rect">
            <a:avLst/>
          </a:prstGeom>
          <a:noFill/>
          <a:ln w="9525">
            <a:noFill/>
            <a:miter lim="800000"/>
            <a:headEnd/>
            <a:tailEnd/>
          </a:ln>
        </p:spPr>
      </p:pic>
      <p:pic>
        <p:nvPicPr>
          <p:cNvPr id="41989" name="Obraz 5" descr="logo projektu.jpg"/>
          <p:cNvPicPr>
            <a:picLocks noChangeAspect="1"/>
          </p:cNvPicPr>
          <p:nvPr/>
        </p:nvPicPr>
        <p:blipFill>
          <a:blip r:embed="rId4" cstate="print"/>
          <a:srcRect/>
          <a:stretch>
            <a:fillRect/>
          </a:stretch>
        </p:blipFill>
        <p:spPr bwMode="auto">
          <a:xfrm>
            <a:off x="1214438" y="4286250"/>
            <a:ext cx="3509962" cy="928688"/>
          </a:xfrm>
          <a:prstGeom prst="rect">
            <a:avLst/>
          </a:prstGeom>
          <a:noFill/>
          <a:ln w="9525">
            <a:noFill/>
            <a:miter lim="800000"/>
            <a:headEnd/>
            <a:tailEnd/>
          </a:ln>
        </p:spPr>
      </p:pic>
      <p:sp>
        <p:nvSpPr>
          <p:cNvPr id="41990" name="pole tekstowe 6"/>
          <p:cNvSpPr txBox="1">
            <a:spLocks noChangeArrowheads="1"/>
          </p:cNvSpPr>
          <p:nvPr/>
        </p:nvSpPr>
        <p:spPr bwMode="auto">
          <a:xfrm flipH="1">
            <a:off x="688975" y="5857875"/>
            <a:ext cx="7812088" cy="646113"/>
          </a:xfrm>
          <a:prstGeom prst="rect">
            <a:avLst/>
          </a:prstGeom>
          <a:noFill/>
          <a:ln w="9525">
            <a:noFill/>
            <a:miter lim="800000"/>
            <a:headEnd/>
            <a:tailEnd/>
          </a:ln>
        </p:spPr>
        <p:txBody>
          <a:bodyPr>
            <a:spAutoFit/>
          </a:bodyPr>
          <a:lstStyle/>
          <a:p>
            <a:pPr algn="ctr"/>
            <a:r>
              <a:rPr lang="pl-PL">
                <a:latin typeface="Calibri" pitchFamily="34" charset="0"/>
              </a:rPr>
              <a:t>More information about the project</a:t>
            </a:r>
          </a:p>
          <a:p>
            <a:pPr algn="ctr"/>
            <a:r>
              <a:rPr lang="pl-PL">
                <a:latin typeface="Calibri" pitchFamily="34" charset="0"/>
              </a:rPr>
              <a:t> </a:t>
            </a:r>
            <a:r>
              <a:rPr lang="pl-PL">
                <a:solidFill>
                  <a:srgbClr val="C00000"/>
                </a:solidFill>
                <a:latin typeface="Calibri" pitchFamily="34" charset="0"/>
              </a:rPr>
              <a:t>www.karat.org </a:t>
            </a:r>
          </a:p>
        </p:txBody>
      </p:sp>
    </p:spTree>
  </p:cSld>
  <p:clrMapOvr>
    <a:masterClrMapping/>
  </p:clrMapOvr>
  <p:transition advTm="3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raz 1" descr="bazan.jpg"/>
          <p:cNvPicPr>
            <a:picLocks noGrp="1" noChangeAspect="1"/>
          </p:cNvPicPr>
          <p:nvPr isPhoto="1"/>
        </p:nvPicPr>
        <p:blipFill>
          <a:blip r:embed="rId2" cstate="print"/>
          <a:srcRect/>
          <a:stretch>
            <a:fillRect/>
          </a:stretch>
        </p:blipFill>
        <p:spPr bwMode="auto">
          <a:xfrm>
            <a:off x="1828800" y="685800"/>
            <a:ext cx="5486400"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az 1" descr="matxovari kopia.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az 1" descr="babcia Czobanu.JPG"/>
          <p:cNvPicPr>
            <a:picLocks noGrp="1" noChangeAspect="1"/>
          </p:cNvPicPr>
          <p:nvPr isPhoto="1"/>
        </p:nvPicPr>
        <p:blipFill>
          <a:blip r:embed="rId2" cstate="print"/>
          <a:srcRect/>
          <a:stretch>
            <a:fillRect/>
          </a:stretch>
        </p:blipFill>
        <p:spPr bwMode="auto">
          <a:xfrm>
            <a:off x="685800" y="835025"/>
            <a:ext cx="7772400" cy="518795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az 1" descr="fighting with poverty kopia.jpg"/>
          <p:cNvPicPr>
            <a:picLocks noGrp="1" noChangeAspect="1"/>
          </p:cNvPicPr>
          <p:nvPr isPhoto="1"/>
        </p:nvPicPr>
        <p:blipFill>
          <a:blip r:embed="rId2" cstate="print"/>
          <a:srcRect/>
          <a:stretch>
            <a:fillRect/>
          </a:stretch>
        </p:blipFill>
        <p:spPr bwMode="auto">
          <a:xfrm>
            <a:off x="1004888" y="685800"/>
            <a:ext cx="7132637"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az 1" descr="Street devil's daughter kopia kopia.jpg"/>
          <p:cNvPicPr>
            <a:picLocks noGrp="1" noChangeAspect="1"/>
          </p:cNvPicPr>
          <p:nvPr isPhoto="1"/>
        </p:nvPicPr>
        <p:blipFill>
          <a:blip r:embed="rId2" cstate="print"/>
          <a:srcRect/>
          <a:stretch>
            <a:fillRect/>
          </a:stretch>
        </p:blipFill>
        <p:spPr bwMode="auto">
          <a:xfrm>
            <a:off x="2743200" y="685800"/>
            <a:ext cx="3656013" cy="5486400"/>
          </a:xfrm>
          <a:prstGeom prst="rect">
            <a:avLst/>
          </a:prstGeom>
          <a:noFill/>
          <a:ln w="9525">
            <a:noFill/>
            <a:miter lim="800000"/>
            <a:headEnd/>
            <a:tailEnd/>
          </a:ln>
        </p:spPr>
      </p:pic>
    </p:spTree>
  </p:cSld>
  <p:clrMapOvr>
    <a:masterClrMapping/>
  </p:clrMapOvr>
  <p:transition advTm="3000">
    <p:fade thruBlk="1"/>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77</Words>
  <Application>Microsoft Office PowerPoint</Application>
  <PresentationFormat>Pokaz na ekranie (4:3)</PresentationFormat>
  <Paragraphs>5</Paragraphs>
  <Slides>40</Slides>
  <Notes>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40</vt:i4>
      </vt:variant>
    </vt:vector>
  </HeadingPairs>
  <TitlesOfParts>
    <vt:vector size="43" baseType="lpstr">
      <vt:lpstr>Arial</vt:lpstr>
      <vt:lpstr>Calibri</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fotograficzny</dc:title>
  <dc:creator>Marta</dc:creator>
  <cp:lastModifiedBy>Koalicja KARAT</cp:lastModifiedBy>
  <cp:revision>7</cp:revision>
  <dcterms:created xsi:type="dcterms:W3CDTF">2009-04-06T13:32:24Z</dcterms:created>
  <dcterms:modified xsi:type="dcterms:W3CDTF">2012-01-23T12:04:30Z</dcterms:modified>
</cp:coreProperties>
</file>