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7.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8.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9.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747" r:id="rId2"/>
    <p:sldMasterId id="2147483793" r:id="rId3"/>
    <p:sldMasterId id="2147483766" r:id="rId4"/>
    <p:sldMasterId id="2147483663" r:id="rId5"/>
    <p:sldMasterId id="2147483739" r:id="rId6"/>
    <p:sldMasterId id="2147483819" r:id="rId7"/>
    <p:sldMasterId id="2147483831" r:id="rId8"/>
    <p:sldMasterId id="2147483843" r:id="rId9"/>
    <p:sldMasterId id="2147483855" r:id="rId10"/>
    <p:sldMasterId id="2147483872" r:id="rId11"/>
  </p:sldMasterIdLst>
  <p:notesMasterIdLst>
    <p:notesMasterId r:id="rId62"/>
  </p:notesMasterIdLst>
  <p:handoutMasterIdLst>
    <p:handoutMasterId r:id="rId63"/>
  </p:handoutMasterIdLst>
  <p:sldIdLst>
    <p:sldId id="592" r:id="rId12"/>
    <p:sldId id="609" r:id="rId13"/>
    <p:sldId id="610" r:id="rId14"/>
    <p:sldId id="705" r:id="rId15"/>
    <p:sldId id="726" r:id="rId16"/>
    <p:sldId id="615" r:id="rId17"/>
    <p:sldId id="735" r:id="rId18"/>
    <p:sldId id="736" r:id="rId19"/>
    <p:sldId id="733" r:id="rId20"/>
    <p:sldId id="784" r:id="rId21"/>
    <p:sldId id="785" r:id="rId22"/>
    <p:sldId id="786" r:id="rId23"/>
    <p:sldId id="787" r:id="rId24"/>
    <p:sldId id="703" r:id="rId25"/>
    <p:sldId id="706" r:id="rId26"/>
    <p:sldId id="738" r:id="rId27"/>
    <p:sldId id="755" r:id="rId28"/>
    <p:sldId id="739" r:id="rId29"/>
    <p:sldId id="741" r:id="rId30"/>
    <p:sldId id="766" r:id="rId31"/>
    <p:sldId id="740" r:id="rId32"/>
    <p:sldId id="745" r:id="rId33"/>
    <p:sldId id="773" r:id="rId34"/>
    <p:sldId id="764" r:id="rId35"/>
    <p:sldId id="742" r:id="rId36"/>
    <p:sldId id="746" r:id="rId37"/>
    <p:sldId id="747" r:id="rId38"/>
    <p:sldId id="748" r:id="rId39"/>
    <p:sldId id="749" r:id="rId40"/>
    <p:sldId id="743" r:id="rId41"/>
    <p:sldId id="750" r:id="rId42"/>
    <p:sldId id="763" r:id="rId43"/>
    <p:sldId id="776" r:id="rId44"/>
    <p:sldId id="774" r:id="rId45"/>
    <p:sldId id="751" r:id="rId46"/>
    <p:sldId id="775" r:id="rId47"/>
    <p:sldId id="762" r:id="rId48"/>
    <p:sldId id="757" r:id="rId49"/>
    <p:sldId id="753" r:id="rId50"/>
    <p:sldId id="754" r:id="rId51"/>
    <p:sldId id="777" r:id="rId52"/>
    <p:sldId id="778" r:id="rId53"/>
    <p:sldId id="782" r:id="rId54"/>
    <p:sldId id="758" r:id="rId55"/>
    <p:sldId id="761" r:id="rId56"/>
    <p:sldId id="780" r:id="rId57"/>
    <p:sldId id="779" r:id="rId58"/>
    <p:sldId id="781" r:id="rId59"/>
    <p:sldId id="783" r:id="rId60"/>
    <p:sldId id="772" r:id="rId6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03">
          <p15:clr>
            <a:srgbClr val="A4A3A4"/>
          </p15:clr>
        </p15:guide>
        <p15:guide id="2" orient="horz" pos="3530">
          <p15:clr>
            <a:srgbClr val="A4A3A4"/>
          </p15:clr>
        </p15:guide>
        <p15:guide id="3" pos="378">
          <p15:clr>
            <a:srgbClr val="A4A3A4"/>
          </p15:clr>
        </p15:guide>
        <p15:guide id="4" pos="5327">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0838"/>
    <a:srgbClr val="FF00FF"/>
    <a:srgbClr val="9C1F2E"/>
    <a:srgbClr val="92B73F"/>
    <a:srgbClr val="777549"/>
    <a:srgbClr val="C9C7A6"/>
    <a:srgbClr val="222F32"/>
    <a:srgbClr val="202D30"/>
    <a:srgbClr val="B8CC20"/>
    <a:srgbClr val="B1C5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32" autoAdjust="0"/>
    <p:restoredTop sz="91829" autoAdjust="0"/>
  </p:normalViewPr>
  <p:slideViewPr>
    <p:cSldViewPr snapToGrid="0" showGuides="1">
      <p:cViewPr varScale="1">
        <p:scale>
          <a:sx n="79" d="100"/>
          <a:sy n="79" d="100"/>
        </p:scale>
        <p:origin x="1248" y="96"/>
      </p:cViewPr>
      <p:guideLst>
        <p:guide orient="horz" pos="803"/>
        <p:guide orient="horz" pos="3530"/>
        <p:guide pos="378"/>
        <p:guide pos="5327"/>
      </p:guideLst>
    </p:cSldViewPr>
  </p:slideViewPr>
  <p:outlineViewPr>
    <p:cViewPr>
      <p:scale>
        <a:sx n="33" d="100"/>
        <a:sy n="33" d="100"/>
      </p:scale>
      <p:origin x="0" y="2178"/>
    </p:cViewPr>
  </p:outlineViewPr>
  <p:notesTextViewPr>
    <p:cViewPr>
      <p:scale>
        <a:sx n="75" d="100"/>
        <a:sy n="75" d="100"/>
      </p:scale>
      <p:origin x="0" y="0"/>
    </p:cViewPr>
  </p:notesTextViewPr>
  <p:sorterViewPr>
    <p:cViewPr>
      <p:scale>
        <a:sx n="50" d="100"/>
        <a:sy n="50" d="100"/>
      </p:scale>
      <p:origin x="0" y="0"/>
    </p:cViewPr>
  </p:sorterViewPr>
  <p:notesViewPr>
    <p:cSldViewPr snapToGrid="0" showGuides="1">
      <p:cViewPr varScale="1">
        <p:scale>
          <a:sx n="84" d="100"/>
          <a:sy n="84" d="100"/>
        </p:scale>
        <p:origin x="-3792" y="-84"/>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bleStyles" Target="tableStyles.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7657BD-FD09-4764-AE85-DA55644EA9B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l-PL"/>
        </a:p>
      </dgm:t>
    </dgm:pt>
    <dgm:pt modelId="{0FBAE9C2-85F3-4E88-B28F-49EACF5B16E7}">
      <dgm:prSet phldrT="[Tekst]" custT="1"/>
      <dgm:spPr/>
      <dgm:t>
        <a:bodyPr/>
        <a:lstStyle/>
        <a:p>
          <a:r>
            <a:rPr lang="pl-PL" sz="1200" dirty="0" smtClean="0">
              <a:latin typeface="+mj-lt"/>
            </a:rPr>
            <a:t>Kapitał społeczny</a:t>
          </a:r>
          <a:endParaRPr lang="pl-PL" sz="1200" dirty="0">
            <a:latin typeface="+mj-lt"/>
          </a:endParaRPr>
        </a:p>
      </dgm:t>
    </dgm:pt>
    <dgm:pt modelId="{F8B1942C-3930-41BC-9C36-14D30EC974BA}" type="parTrans" cxnId="{E10BD8B3-D8D4-47F4-9D1C-469994C42DB1}">
      <dgm:prSet/>
      <dgm:spPr/>
      <dgm:t>
        <a:bodyPr/>
        <a:lstStyle/>
        <a:p>
          <a:endParaRPr lang="pl-PL">
            <a:latin typeface="+mj-lt"/>
          </a:endParaRPr>
        </a:p>
      </dgm:t>
    </dgm:pt>
    <dgm:pt modelId="{35D1F8AB-1439-44EE-A08C-73FA325F78CC}" type="sibTrans" cxnId="{E10BD8B3-D8D4-47F4-9D1C-469994C42DB1}">
      <dgm:prSet/>
      <dgm:spPr/>
      <dgm:t>
        <a:bodyPr/>
        <a:lstStyle/>
        <a:p>
          <a:endParaRPr lang="pl-PL">
            <a:latin typeface="+mj-lt"/>
          </a:endParaRPr>
        </a:p>
      </dgm:t>
    </dgm:pt>
    <dgm:pt modelId="{C790F36E-F82E-47B4-B50C-3314D11822B3}">
      <dgm:prSet phldrT="[Tekst]"/>
      <dgm:spPr/>
      <dgm:t>
        <a:bodyPr/>
        <a:lstStyle/>
        <a:p>
          <a:r>
            <a:rPr lang="pl-PL" dirty="0" smtClean="0">
              <a:latin typeface="+mj-lt"/>
            </a:rPr>
            <a:t>Wpływ rówieśników</a:t>
          </a:r>
          <a:endParaRPr lang="pl-PL" dirty="0">
            <a:latin typeface="+mj-lt"/>
          </a:endParaRPr>
        </a:p>
      </dgm:t>
    </dgm:pt>
    <dgm:pt modelId="{FCD74A06-CEDB-422C-A5E8-A96C75780747}" type="parTrans" cxnId="{B1D4C329-2B07-4E53-A1A1-D41B65F92365}">
      <dgm:prSet/>
      <dgm:spPr/>
      <dgm:t>
        <a:bodyPr/>
        <a:lstStyle/>
        <a:p>
          <a:endParaRPr lang="pl-PL">
            <a:latin typeface="+mj-lt"/>
          </a:endParaRPr>
        </a:p>
      </dgm:t>
    </dgm:pt>
    <dgm:pt modelId="{396D9062-25F6-421D-83B7-6D5D741E3FA4}" type="sibTrans" cxnId="{B1D4C329-2B07-4E53-A1A1-D41B65F92365}">
      <dgm:prSet/>
      <dgm:spPr/>
      <dgm:t>
        <a:bodyPr/>
        <a:lstStyle/>
        <a:p>
          <a:endParaRPr lang="pl-PL">
            <a:latin typeface="+mj-lt"/>
          </a:endParaRPr>
        </a:p>
      </dgm:t>
    </dgm:pt>
    <dgm:pt modelId="{207FB885-F935-4DB9-BC19-F57A84316A6D}">
      <dgm:prSet phldrT="[Tekst]"/>
      <dgm:spPr/>
      <dgm:t>
        <a:bodyPr/>
        <a:lstStyle/>
        <a:p>
          <a:r>
            <a:rPr lang="pl-PL" dirty="0" smtClean="0">
              <a:latin typeface="+mj-lt"/>
            </a:rPr>
            <a:t>Lokalizacja</a:t>
          </a:r>
          <a:endParaRPr lang="pl-PL" dirty="0">
            <a:latin typeface="+mj-lt"/>
          </a:endParaRPr>
        </a:p>
      </dgm:t>
    </dgm:pt>
    <dgm:pt modelId="{A06AA9CF-513F-4509-BFED-8AA152381DF3}" type="parTrans" cxnId="{818209C6-AB7B-412F-9690-3C41EBF7C5D2}">
      <dgm:prSet/>
      <dgm:spPr/>
      <dgm:t>
        <a:bodyPr/>
        <a:lstStyle/>
        <a:p>
          <a:endParaRPr lang="pl-PL">
            <a:latin typeface="+mj-lt"/>
          </a:endParaRPr>
        </a:p>
      </dgm:t>
    </dgm:pt>
    <dgm:pt modelId="{87C3B4EB-A47B-4815-AD96-4BA0E1C85093}" type="sibTrans" cxnId="{818209C6-AB7B-412F-9690-3C41EBF7C5D2}">
      <dgm:prSet/>
      <dgm:spPr/>
      <dgm:t>
        <a:bodyPr/>
        <a:lstStyle/>
        <a:p>
          <a:endParaRPr lang="pl-PL">
            <a:latin typeface="+mj-lt"/>
          </a:endParaRPr>
        </a:p>
      </dgm:t>
    </dgm:pt>
    <dgm:pt modelId="{874C197C-D3F9-4B9B-BC3B-793FBA8FEFF5}">
      <dgm:prSet phldrT="[Tekst]"/>
      <dgm:spPr/>
      <dgm:t>
        <a:bodyPr/>
        <a:lstStyle/>
        <a:p>
          <a:r>
            <a:rPr lang="pl-PL" dirty="0" smtClean="0">
              <a:latin typeface="+mj-lt"/>
            </a:rPr>
            <a:t>Wpływ szkoły</a:t>
          </a:r>
          <a:endParaRPr lang="pl-PL" dirty="0">
            <a:latin typeface="+mj-lt"/>
          </a:endParaRPr>
        </a:p>
      </dgm:t>
    </dgm:pt>
    <dgm:pt modelId="{460AE363-ADD4-417C-ADD1-ACB95C9C3558}" type="parTrans" cxnId="{1627AFC5-A732-48FB-B31B-71AF258EEACD}">
      <dgm:prSet/>
      <dgm:spPr/>
      <dgm:t>
        <a:bodyPr/>
        <a:lstStyle/>
        <a:p>
          <a:endParaRPr lang="pl-PL">
            <a:latin typeface="+mj-lt"/>
          </a:endParaRPr>
        </a:p>
      </dgm:t>
    </dgm:pt>
    <dgm:pt modelId="{FFC15627-599D-4AE2-93C9-FA1B9129F3F6}" type="sibTrans" cxnId="{1627AFC5-A732-48FB-B31B-71AF258EEACD}">
      <dgm:prSet/>
      <dgm:spPr/>
      <dgm:t>
        <a:bodyPr/>
        <a:lstStyle/>
        <a:p>
          <a:endParaRPr lang="pl-PL">
            <a:latin typeface="+mj-lt"/>
          </a:endParaRPr>
        </a:p>
      </dgm:t>
    </dgm:pt>
    <dgm:pt modelId="{FBC90CE4-1F61-4236-8BFD-4275659D5814}">
      <dgm:prSet phldrT="[Tekst]"/>
      <dgm:spPr/>
      <dgm:t>
        <a:bodyPr/>
        <a:lstStyle/>
        <a:p>
          <a:r>
            <a:rPr lang="pl-PL" dirty="0" smtClean="0">
              <a:latin typeface="+mj-lt"/>
            </a:rPr>
            <a:t>Brak dojrzałości</a:t>
          </a:r>
          <a:endParaRPr lang="pl-PL" dirty="0">
            <a:latin typeface="+mj-lt"/>
          </a:endParaRPr>
        </a:p>
      </dgm:t>
    </dgm:pt>
    <dgm:pt modelId="{DEEB6547-2E74-45ED-900C-4AC76AF86051}" type="parTrans" cxnId="{8C82AC65-09C5-4916-A96E-F3697269E373}">
      <dgm:prSet/>
      <dgm:spPr/>
      <dgm:t>
        <a:bodyPr/>
        <a:lstStyle/>
        <a:p>
          <a:endParaRPr lang="pl-PL"/>
        </a:p>
      </dgm:t>
    </dgm:pt>
    <dgm:pt modelId="{13DB4EFD-B812-46BA-A7FB-DDD6BEF8D689}" type="sibTrans" cxnId="{8C82AC65-09C5-4916-A96E-F3697269E373}">
      <dgm:prSet/>
      <dgm:spPr/>
      <dgm:t>
        <a:bodyPr/>
        <a:lstStyle/>
        <a:p>
          <a:endParaRPr lang="pl-PL"/>
        </a:p>
      </dgm:t>
    </dgm:pt>
    <dgm:pt modelId="{5EBFC050-0133-4C76-B89D-BAF24C71C813}" type="pres">
      <dgm:prSet presAssocID="{AD7657BD-FD09-4764-AE85-DA55644EA9BF}" presName="Name0" presStyleCnt="0">
        <dgm:presLayoutVars>
          <dgm:chMax val="7"/>
          <dgm:chPref val="7"/>
          <dgm:dir/>
          <dgm:animLvl val="lvl"/>
        </dgm:presLayoutVars>
      </dgm:prSet>
      <dgm:spPr/>
      <dgm:t>
        <a:bodyPr/>
        <a:lstStyle/>
        <a:p>
          <a:endParaRPr lang="pl-PL"/>
        </a:p>
      </dgm:t>
    </dgm:pt>
    <dgm:pt modelId="{2C6250D0-AE9E-4C3E-8977-F08FEA17194A}" type="pres">
      <dgm:prSet presAssocID="{0FBAE9C2-85F3-4E88-B28F-49EACF5B16E7}" presName="Accent1" presStyleCnt="0"/>
      <dgm:spPr/>
    </dgm:pt>
    <dgm:pt modelId="{788EE80F-A04D-4BDA-87D2-AE91E9DA3C6D}" type="pres">
      <dgm:prSet presAssocID="{0FBAE9C2-85F3-4E88-B28F-49EACF5B16E7}" presName="Accent" presStyleLbl="node1" presStyleIdx="0" presStyleCnt="5"/>
      <dgm:spPr>
        <a:solidFill>
          <a:schemeClr val="accent1"/>
        </a:solidFill>
        <a:ln>
          <a:solidFill>
            <a:schemeClr val="bg1"/>
          </a:solidFill>
        </a:ln>
      </dgm:spPr>
    </dgm:pt>
    <dgm:pt modelId="{0E62C60D-5E8D-41C1-A81D-BCB1798B3473}" type="pres">
      <dgm:prSet presAssocID="{0FBAE9C2-85F3-4E88-B28F-49EACF5B16E7}" presName="Parent1" presStyleLbl="revTx" presStyleIdx="0" presStyleCnt="5" custScaleX="122807">
        <dgm:presLayoutVars>
          <dgm:chMax val="1"/>
          <dgm:chPref val="1"/>
          <dgm:bulletEnabled val="1"/>
        </dgm:presLayoutVars>
      </dgm:prSet>
      <dgm:spPr/>
      <dgm:t>
        <a:bodyPr/>
        <a:lstStyle/>
        <a:p>
          <a:endParaRPr lang="pl-PL"/>
        </a:p>
      </dgm:t>
    </dgm:pt>
    <dgm:pt modelId="{9C5828D8-4E81-4D5A-A69B-F4596E16B545}" type="pres">
      <dgm:prSet presAssocID="{874C197C-D3F9-4B9B-BC3B-793FBA8FEFF5}" presName="Accent2" presStyleCnt="0"/>
      <dgm:spPr/>
    </dgm:pt>
    <dgm:pt modelId="{BAF3D9EF-D90F-4603-AE17-73C084203315}" type="pres">
      <dgm:prSet presAssocID="{874C197C-D3F9-4B9B-BC3B-793FBA8FEFF5}" presName="Accent" presStyleLbl="node1" presStyleIdx="1" presStyleCnt="5"/>
      <dgm:spPr/>
    </dgm:pt>
    <dgm:pt modelId="{6A64968C-1C7B-40B6-9B38-81068797B863}" type="pres">
      <dgm:prSet presAssocID="{874C197C-D3F9-4B9B-BC3B-793FBA8FEFF5}" presName="Parent2" presStyleLbl="revTx" presStyleIdx="1" presStyleCnt="5">
        <dgm:presLayoutVars>
          <dgm:chMax val="1"/>
          <dgm:chPref val="1"/>
          <dgm:bulletEnabled val="1"/>
        </dgm:presLayoutVars>
      </dgm:prSet>
      <dgm:spPr/>
      <dgm:t>
        <a:bodyPr/>
        <a:lstStyle/>
        <a:p>
          <a:endParaRPr lang="pl-PL"/>
        </a:p>
      </dgm:t>
    </dgm:pt>
    <dgm:pt modelId="{71B0CCB6-ACD5-4178-BF45-16B5FDD19AC5}" type="pres">
      <dgm:prSet presAssocID="{C790F36E-F82E-47B4-B50C-3314D11822B3}" presName="Accent3" presStyleCnt="0"/>
      <dgm:spPr/>
    </dgm:pt>
    <dgm:pt modelId="{AEA086A5-F876-402D-A9A3-35393ECB2201}" type="pres">
      <dgm:prSet presAssocID="{C790F36E-F82E-47B4-B50C-3314D11822B3}" presName="Accent" presStyleLbl="node1" presStyleIdx="2" presStyleCnt="5"/>
      <dgm:spPr/>
    </dgm:pt>
    <dgm:pt modelId="{33738AA2-8162-4B17-994E-E52FF4A9188B}" type="pres">
      <dgm:prSet presAssocID="{C790F36E-F82E-47B4-B50C-3314D11822B3}" presName="Parent3" presStyleLbl="revTx" presStyleIdx="2" presStyleCnt="5">
        <dgm:presLayoutVars>
          <dgm:chMax val="1"/>
          <dgm:chPref val="1"/>
          <dgm:bulletEnabled val="1"/>
        </dgm:presLayoutVars>
      </dgm:prSet>
      <dgm:spPr/>
      <dgm:t>
        <a:bodyPr/>
        <a:lstStyle/>
        <a:p>
          <a:endParaRPr lang="pl-PL"/>
        </a:p>
      </dgm:t>
    </dgm:pt>
    <dgm:pt modelId="{F7F8ED4D-5B9B-4A8F-8A8E-E580CD3DE70D}" type="pres">
      <dgm:prSet presAssocID="{207FB885-F935-4DB9-BC19-F57A84316A6D}" presName="Accent4" presStyleCnt="0"/>
      <dgm:spPr/>
    </dgm:pt>
    <dgm:pt modelId="{8270AE4C-94A5-4A1B-9B9F-5A9A1C2B0988}" type="pres">
      <dgm:prSet presAssocID="{207FB885-F935-4DB9-BC19-F57A84316A6D}" presName="Accent" presStyleLbl="node1" presStyleIdx="3" presStyleCnt="5"/>
      <dgm:spPr/>
    </dgm:pt>
    <dgm:pt modelId="{FF019B84-7C20-46CB-9967-DD76C06F8678}" type="pres">
      <dgm:prSet presAssocID="{207FB885-F935-4DB9-BC19-F57A84316A6D}" presName="Parent4" presStyleLbl="revTx" presStyleIdx="3" presStyleCnt="5">
        <dgm:presLayoutVars>
          <dgm:chMax val="1"/>
          <dgm:chPref val="1"/>
          <dgm:bulletEnabled val="1"/>
        </dgm:presLayoutVars>
      </dgm:prSet>
      <dgm:spPr/>
      <dgm:t>
        <a:bodyPr/>
        <a:lstStyle/>
        <a:p>
          <a:endParaRPr lang="pl-PL"/>
        </a:p>
      </dgm:t>
    </dgm:pt>
    <dgm:pt modelId="{BB1769F2-A55F-4530-B895-46110F876C37}" type="pres">
      <dgm:prSet presAssocID="{FBC90CE4-1F61-4236-8BFD-4275659D5814}" presName="Accent5" presStyleCnt="0"/>
      <dgm:spPr/>
    </dgm:pt>
    <dgm:pt modelId="{ACC16CCA-43F6-4D17-B349-5202A46709DF}" type="pres">
      <dgm:prSet presAssocID="{FBC90CE4-1F61-4236-8BFD-4275659D5814}" presName="Accent" presStyleLbl="node1" presStyleIdx="4" presStyleCnt="5"/>
      <dgm:spPr/>
    </dgm:pt>
    <dgm:pt modelId="{F9971DEF-BED0-4195-A1D7-66783D55C4FD}" type="pres">
      <dgm:prSet presAssocID="{FBC90CE4-1F61-4236-8BFD-4275659D5814}" presName="Parent5" presStyleLbl="revTx" presStyleIdx="4" presStyleCnt="5">
        <dgm:presLayoutVars>
          <dgm:chMax val="1"/>
          <dgm:chPref val="1"/>
          <dgm:bulletEnabled val="1"/>
        </dgm:presLayoutVars>
      </dgm:prSet>
      <dgm:spPr/>
      <dgm:t>
        <a:bodyPr/>
        <a:lstStyle/>
        <a:p>
          <a:endParaRPr lang="pl-PL"/>
        </a:p>
      </dgm:t>
    </dgm:pt>
  </dgm:ptLst>
  <dgm:cxnLst>
    <dgm:cxn modelId="{DA1DB53B-4F4D-4A1B-9770-327EC5AD4959}" type="presOf" srcId="{FBC90CE4-1F61-4236-8BFD-4275659D5814}" destId="{F9971DEF-BED0-4195-A1D7-66783D55C4FD}" srcOrd="0" destOrd="0" presId="urn:microsoft.com/office/officeart/2009/layout/CircleArrowProcess"/>
    <dgm:cxn modelId="{945C654F-1E50-4440-BDE6-F2E1FC52AEB5}" type="presOf" srcId="{874C197C-D3F9-4B9B-BC3B-793FBA8FEFF5}" destId="{6A64968C-1C7B-40B6-9B38-81068797B863}" srcOrd="0" destOrd="0" presId="urn:microsoft.com/office/officeart/2009/layout/CircleArrowProcess"/>
    <dgm:cxn modelId="{818209C6-AB7B-412F-9690-3C41EBF7C5D2}" srcId="{AD7657BD-FD09-4764-AE85-DA55644EA9BF}" destId="{207FB885-F935-4DB9-BC19-F57A84316A6D}" srcOrd="3" destOrd="0" parTransId="{A06AA9CF-513F-4509-BFED-8AA152381DF3}" sibTransId="{87C3B4EB-A47B-4815-AD96-4BA0E1C85093}"/>
    <dgm:cxn modelId="{E10BD8B3-D8D4-47F4-9D1C-469994C42DB1}" srcId="{AD7657BD-FD09-4764-AE85-DA55644EA9BF}" destId="{0FBAE9C2-85F3-4E88-B28F-49EACF5B16E7}" srcOrd="0" destOrd="0" parTransId="{F8B1942C-3930-41BC-9C36-14D30EC974BA}" sibTransId="{35D1F8AB-1439-44EE-A08C-73FA325F78CC}"/>
    <dgm:cxn modelId="{D32252B8-5501-4E2F-A850-03AB82E87E33}" type="presOf" srcId="{C790F36E-F82E-47B4-B50C-3314D11822B3}" destId="{33738AA2-8162-4B17-994E-E52FF4A9188B}" srcOrd="0" destOrd="0" presId="urn:microsoft.com/office/officeart/2009/layout/CircleArrowProcess"/>
    <dgm:cxn modelId="{8C82AC65-09C5-4916-A96E-F3697269E373}" srcId="{AD7657BD-FD09-4764-AE85-DA55644EA9BF}" destId="{FBC90CE4-1F61-4236-8BFD-4275659D5814}" srcOrd="4" destOrd="0" parTransId="{DEEB6547-2E74-45ED-900C-4AC76AF86051}" sibTransId="{13DB4EFD-B812-46BA-A7FB-DDD6BEF8D689}"/>
    <dgm:cxn modelId="{DF3E3CD9-DCD1-4337-8D11-F18D01841818}" type="presOf" srcId="{207FB885-F935-4DB9-BC19-F57A84316A6D}" destId="{FF019B84-7C20-46CB-9967-DD76C06F8678}" srcOrd="0" destOrd="0" presId="urn:microsoft.com/office/officeart/2009/layout/CircleArrowProcess"/>
    <dgm:cxn modelId="{8A9A509F-BE5D-4871-9D3E-EC844186E6D2}" type="presOf" srcId="{AD7657BD-FD09-4764-AE85-DA55644EA9BF}" destId="{5EBFC050-0133-4C76-B89D-BAF24C71C813}" srcOrd="0" destOrd="0" presId="urn:microsoft.com/office/officeart/2009/layout/CircleArrowProcess"/>
    <dgm:cxn modelId="{B1D4C329-2B07-4E53-A1A1-D41B65F92365}" srcId="{AD7657BD-FD09-4764-AE85-DA55644EA9BF}" destId="{C790F36E-F82E-47B4-B50C-3314D11822B3}" srcOrd="2" destOrd="0" parTransId="{FCD74A06-CEDB-422C-A5E8-A96C75780747}" sibTransId="{396D9062-25F6-421D-83B7-6D5D741E3FA4}"/>
    <dgm:cxn modelId="{8303F99C-2F95-488E-8D5F-01DB1FDC1D33}" type="presOf" srcId="{0FBAE9C2-85F3-4E88-B28F-49EACF5B16E7}" destId="{0E62C60D-5E8D-41C1-A81D-BCB1798B3473}" srcOrd="0" destOrd="0" presId="urn:microsoft.com/office/officeart/2009/layout/CircleArrowProcess"/>
    <dgm:cxn modelId="{1627AFC5-A732-48FB-B31B-71AF258EEACD}" srcId="{AD7657BD-FD09-4764-AE85-DA55644EA9BF}" destId="{874C197C-D3F9-4B9B-BC3B-793FBA8FEFF5}" srcOrd="1" destOrd="0" parTransId="{460AE363-ADD4-417C-ADD1-ACB95C9C3558}" sibTransId="{FFC15627-599D-4AE2-93C9-FA1B9129F3F6}"/>
    <dgm:cxn modelId="{2D0C200E-EAAB-48A1-A387-8F8675D98FD9}" type="presParOf" srcId="{5EBFC050-0133-4C76-B89D-BAF24C71C813}" destId="{2C6250D0-AE9E-4C3E-8977-F08FEA17194A}" srcOrd="0" destOrd="0" presId="urn:microsoft.com/office/officeart/2009/layout/CircleArrowProcess"/>
    <dgm:cxn modelId="{0CEC0D9B-419A-46F9-B06D-6F1AA552F85F}" type="presParOf" srcId="{2C6250D0-AE9E-4C3E-8977-F08FEA17194A}" destId="{788EE80F-A04D-4BDA-87D2-AE91E9DA3C6D}" srcOrd="0" destOrd="0" presId="urn:microsoft.com/office/officeart/2009/layout/CircleArrowProcess"/>
    <dgm:cxn modelId="{D21C690F-D329-4B06-B51E-6E4577E7E193}" type="presParOf" srcId="{5EBFC050-0133-4C76-B89D-BAF24C71C813}" destId="{0E62C60D-5E8D-41C1-A81D-BCB1798B3473}" srcOrd="1" destOrd="0" presId="urn:microsoft.com/office/officeart/2009/layout/CircleArrowProcess"/>
    <dgm:cxn modelId="{FFEEF89A-0EBC-4EE0-BB0E-191B88724EDC}" type="presParOf" srcId="{5EBFC050-0133-4C76-B89D-BAF24C71C813}" destId="{9C5828D8-4E81-4D5A-A69B-F4596E16B545}" srcOrd="2" destOrd="0" presId="urn:microsoft.com/office/officeart/2009/layout/CircleArrowProcess"/>
    <dgm:cxn modelId="{1E54D28B-5E72-48DA-8B30-F206E0F73DD6}" type="presParOf" srcId="{9C5828D8-4E81-4D5A-A69B-F4596E16B545}" destId="{BAF3D9EF-D90F-4603-AE17-73C084203315}" srcOrd="0" destOrd="0" presId="urn:microsoft.com/office/officeart/2009/layout/CircleArrowProcess"/>
    <dgm:cxn modelId="{1CBC3437-D16D-4C22-A8BA-CA9B3521FD49}" type="presParOf" srcId="{5EBFC050-0133-4C76-B89D-BAF24C71C813}" destId="{6A64968C-1C7B-40B6-9B38-81068797B863}" srcOrd="3" destOrd="0" presId="urn:microsoft.com/office/officeart/2009/layout/CircleArrowProcess"/>
    <dgm:cxn modelId="{57525581-26D1-439C-AEA0-B415CD248A52}" type="presParOf" srcId="{5EBFC050-0133-4C76-B89D-BAF24C71C813}" destId="{71B0CCB6-ACD5-4178-BF45-16B5FDD19AC5}" srcOrd="4" destOrd="0" presId="urn:microsoft.com/office/officeart/2009/layout/CircleArrowProcess"/>
    <dgm:cxn modelId="{FB2D5CE2-7279-4BA7-8B01-320A6D1A2E5C}" type="presParOf" srcId="{71B0CCB6-ACD5-4178-BF45-16B5FDD19AC5}" destId="{AEA086A5-F876-402D-A9A3-35393ECB2201}" srcOrd="0" destOrd="0" presId="urn:microsoft.com/office/officeart/2009/layout/CircleArrowProcess"/>
    <dgm:cxn modelId="{B554C1EE-F99C-4D10-BA14-81F0FFF3CA06}" type="presParOf" srcId="{5EBFC050-0133-4C76-B89D-BAF24C71C813}" destId="{33738AA2-8162-4B17-994E-E52FF4A9188B}" srcOrd="5" destOrd="0" presId="urn:microsoft.com/office/officeart/2009/layout/CircleArrowProcess"/>
    <dgm:cxn modelId="{E680507C-5856-4C87-AEDE-C56851C668F8}" type="presParOf" srcId="{5EBFC050-0133-4C76-B89D-BAF24C71C813}" destId="{F7F8ED4D-5B9B-4A8F-8A8E-E580CD3DE70D}" srcOrd="6" destOrd="0" presId="urn:microsoft.com/office/officeart/2009/layout/CircleArrowProcess"/>
    <dgm:cxn modelId="{DEAE0A14-706D-49E1-89C6-EC1D33C924D3}" type="presParOf" srcId="{F7F8ED4D-5B9B-4A8F-8A8E-E580CD3DE70D}" destId="{8270AE4C-94A5-4A1B-9B9F-5A9A1C2B0988}" srcOrd="0" destOrd="0" presId="urn:microsoft.com/office/officeart/2009/layout/CircleArrowProcess"/>
    <dgm:cxn modelId="{EA0620B4-9BE5-425B-A77C-A5620009CA42}" type="presParOf" srcId="{5EBFC050-0133-4C76-B89D-BAF24C71C813}" destId="{FF019B84-7C20-46CB-9967-DD76C06F8678}" srcOrd="7" destOrd="0" presId="urn:microsoft.com/office/officeart/2009/layout/CircleArrowProcess"/>
    <dgm:cxn modelId="{3E2517CE-0F38-44E4-915D-8CAA32D1EBDD}" type="presParOf" srcId="{5EBFC050-0133-4C76-B89D-BAF24C71C813}" destId="{BB1769F2-A55F-4530-B895-46110F876C37}" srcOrd="8" destOrd="0" presId="urn:microsoft.com/office/officeart/2009/layout/CircleArrowProcess"/>
    <dgm:cxn modelId="{53B88B80-7E79-4D68-8461-719793E04D91}" type="presParOf" srcId="{BB1769F2-A55F-4530-B895-46110F876C37}" destId="{ACC16CCA-43F6-4D17-B349-5202A46709DF}" srcOrd="0" destOrd="0" presId="urn:microsoft.com/office/officeart/2009/layout/CircleArrowProcess"/>
    <dgm:cxn modelId="{B19B66DD-2F75-40E2-B8F9-53F055A06DB5}" type="presParOf" srcId="{5EBFC050-0133-4C76-B89D-BAF24C71C813}" destId="{F9971DEF-BED0-4195-A1D7-66783D55C4FD}" srcOrd="9"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7657BD-FD09-4764-AE85-DA55644EA9B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l-PL"/>
        </a:p>
      </dgm:t>
    </dgm:pt>
    <dgm:pt modelId="{0FBAE9C2-85F3-4E88-B28F-49EACF5B16E7}">
      <dgm:prSet phldrT="[Tekst]"/>
      <dgm:spPr/>
      <dgm:t>
        <a:bodyPr/>
        <a:lstStyle/>
        <a:p>
          <a:r>
            <a:rPr lang="pl-PL" dirty="0" smtClean="0">
              <a:latin typeface="+mj-lt"/>
            </a:rPr>
            <a:t>Przygotowanie do zawodu</a:t>
          </a:r>
          <a:endParaRPr lang="pl-PL" dirty="0">
            <a:latin typeface="+mj-lt"/>
          </a:endParaRPr>
        </a:p>
      </dgm:t>
    </dgm:pt>
    <dgm:pt modelId="{F8B1942C-3930-41BC-9C36-14D30EC974BA}" type="parTrans" cxnId="{E10BD8B3-D8D4-47F4-9D1C-469994C42DB1}">
      <dgm:prSet/>
      <dgm:spPr/>
      <dgm:t>
        <a:bodyPr/>
        <a:lstStyle/>
        <a:p>
          <a:endParaRPr lang="pl-PL">
            <a:latin typeface="+mj-lt"/>
          </a:endParaRPr>
        </a:p>
      </dgm:t>
    </dgm:pt>
    <dgm:pt modelId="{35D1F8AB-1439-44EE-A08C-73FA325F78CC}" type="sibTrans" cxnId="{E10BD8B3-D8D4-47F4-9D1C-469994C42DB1}">
      <dgm:prSet/>
      <dgm:spPr/>
      <dgm:t>
        <a:bodyPr/>
        <a:lstStyle/>
        <a:p>
          <a:endParaRPr lang="pl-PL">
            <a:latin typeface="+mj-lt"/>
          </a:endParaRPr>
        </a:p>
      </dgm:t>
    </dgm:pt>
    <dgm:pt modelId="{C790F36E-F82E-47B4-B50C-3314D11822B3}">
      <dgm:prSet phldrT="[Tekst]"/>
      <dgm:spPr/>
      <dgm:t>
        <a:bodyPr/>
        <a:lstStyle/>
        <a:p>
          <a:r>
            <a:rPr lang="pl-PL" dirty="0" smtClean="0">
              <a:latin typeface="+mj-lt"/>
            </a:rPr>
            <a:t>Aspekt towarzyski</a:t>
          </a:r>
          <a:endParaRPr lang="pl-PL" dirty="0">
            <a:latin typeface="+mj-lt"/>
          </a:endParaRPr>
        </a:p>
      </dgm:t>
    </dgm:pt>
    <dgm:pt modelId="{FCD74A06-CEDB-422C-A5E8-A96C75780747}" type="parTrans" cxnId="{B1D4C329-2B07-4E53-A1A1-D41B65F92365}">
      <dgm:prSet/>
      <dgm:spPr/>
      <dgm:t>
        <a:bodyPr/>
        <a:lstStyle/>
        <a:p>
          <a:endParaRPr lang="pl-PL">
            <a:latin typeface="+mj-lt"/>
          </a:endParaRPr>
        </a:p>
      </dgm:t>
    </dgm:pt>
    <dgm:pt modelId="{396D9062-25F6-421D-83B7-6D5D741E3FA4}" type="sibTrans" cxnId="{B1D4C329-2B07-4E53-A1A1-D41B65F92365}">
      <dgm:prSet/>
      <dgm:spPr/>
      <dgm:t>
        <a:bodyPr/>
        <a:lstStyle/>
        <a:p>
          <a:endParaRPr lang="pl-PL">
            <a:latin typeface="+mj-lt"/>
          </a:endParaRPr>
        </a:p>
      </dgm:t>
    </dgm:pt>
    <dgm:pt modelId="{874C197C-D3F9-4B9B-BC3B-793FBA8FEFF5}">
      <dgm:prSet phldrT="[Tekst]"/>
      <dgm:spPr/>
      <dgm:t>
        <a:bodyPr/>
        <a:lstStyle/>
        <a:p>
          <a:r>
            <a:rPr lang="pl-PL" dirty="0" smtClean="0">
              <a:latin typeface="+mj-lt"/>
            </a:rPr>
            <a:t>Postawa nauczycieli</a:t>
          </a:r>
          <a:endParaRPr lang="pl-PL" dirty="0">
            <a:latin typeface="+mj-lt"/>
          </a:endParaRPr>
        </a:p>
      </dgm:t>
    </dgm:pt>
    <dgm:pt modelId="{460AE363-ADD4-417C-ADD1-ACB95C9C3558}" type="parTrans" cxnId="{1627AFC5-A732-48FB-B31B-71AF258EEACD}">
      <dgm:prSet/>
      <dgm:spPr/>
      <dgm:t>
        <a:bodyPr/>
        <a:lstStyle/>
        <a:p>
          <a:endParaRPr lang="pl-PL">
            <a:latin typeface="+mj-lt"/>
          </a:endParaRPr>
        </a:p>
      </dgm:t>
    </dgm:pt>
    <dgm:pt modelId="{FFC15627-599D-4AE2-93C9-FA1B9129F3F6}" type="sibTrans" cxnId="{1627AFC5-A732-48FB-B31B-71AF258EEACD}">
      <dgm:prSet/>
      <dgm:spPr/>
      <dgm:t>
        <a:bodyPr/>
        <a:lstStyle/>
        <a:p>
          <a:endParaRPr lang="pl-PL">
            <a:latin typeface="+mj-lt"/>
          </a:endParaRPr>
        </a:p>
      </dgm:t>
    </dgm:pt>
    <dgm:pt modelId="{5EBFC050-0133-4C76-B89D-BAF24C71C813}" type="pres">
      <dgm:prSet presAssocID="{AD7657BD-FD09-4764-AE85-DA55644EA9BF}" presName="Name0" presStyleCnt="0">
        <dgm:presLayoutVars>
          <dgm:chMax val="7"/>
          <dgm:chPref val="7"/>
          <dgm:dir/>
          <dgm:animLvl val="lvl"/>
        </dgm:presLayoutVars>
      </dgm:prSet>
      <dgm:spPr/>
      <dgm:t>
        <a:bodyPr/>
        <a:lstStyle/>
        <a:p>
          <a:endParaRPr lang="pl-PL"/>
        </a:p>
      </dgm:t>
    </dgm:pt>
    <dgm:pt modelId="{2C6250D0-AE9E-4C3E-8977-F08FEA17194A}" type="pres">
      <dgm:prSet presAssocID="{0FBAE9C2-85F3-4E88-B28F-49EACF5B16E7}" presName="Accent1" presStyleCnt="0"/>
      <dgm:spPr/>
    </dgm:pt>
    <dgm:pt modelId="{788EE80F-A04D-4BDA-87D2-AE91E9DA3C6D}" type="pres">
      <dgm:prSet presAssocID="{0FBAE9C2-85F3-4E88-B28F-49EACF5B16E7}" presName="Accent" presStyleLbl="node1" presStyleIdx="0" presStyleCnt="3"/>
      <dgm:spPr>
        <a:solidFill>
          <a:schemeClr val="accent1"/>
        </a:solidFill>
        <a:ln>
          <a:solidFill>
            <a:schemeClr val="bg1"/>
          </a:solidFill>
        </a:ln>
      </dgm:spPr>
    </dgm:pt>
    <dgm:pt modelId="{0E62C60D-5E8D-41C1-A81D-BCB1798B3473}" type="pres">
      <dgm:prSet presAssocID="{0FBAE9C2-85F3-4E88-B28F-49EACF5B16E7}" presName="Parent1" presStyleLbl="revTx" presStyleIdx="0" presStyleCnt="3">
        <dgm:presLayoutVars>
          <dgm:chMax val="1"/>
          <dgm:chPref val="1"/>
          <dgm:bulletEnabled val="1"/>
        </dgm:presLayoutVars>
      </dgm:prSet>
      <dgm:spPr/>
      <dgm:t>
        <a:bodyPr/>
        <a:lstStyle/>
        <a:p>
          <a:endParaRPr lang="pl-PL"/>
        </a:p>
      </dgm:t>
    </dgm:pt>
    <dgm:pt modelId="{9C5828D8-4E81-4D5A-A69B-F4596E16B545}" type="pres">
      <dgm:prSet presAssocID="{874C197C-D3F9-4B9B-BC3B-793FBA8FEFF5}" presName="Accent2" presStyleCnt="0"/>
      <dgm:spPr/>
    </dgm:pt>
    <dgm:pt modelId="{BAF3D9EF-D90F-4603-AE17-73C084203315}" type="pres">
      <dgm:prSet presAssocID="{874C197C-D3F9-4B9B-BC3B-793FBA8FEFF5}" presName="Accent" presStyleLbl="node1" presStyleIdx="1" presStyleCnt="3"/>
      <dgm:spPr/>
    </dgm:pt>
    <dgm:pt modelId="{6A64968C-1C7B-40B6-9B38-81068797B863}" type="pres">
      <dgm:prSet presAssocID="{874C197C-D3F9-4B9B-BC3B-793FBA8FEFF5}" presName="Parent2" presStyleLbl="revTx" presStyleIdx="1" presStyleCnt="3">
        <dgm:presLayoutVars>
          <dgm:chMax val="1"/>
          <dgm:chPref val="1"/>
          <dgm:bulletEnabled val="1"/>
        </dgm:presLayoutVars>
      </dgm:prSet>
      <dgm:spPr/>
      <dgm:t>
        <a:bodyPr/>
        <a:lstStyle/>
        <a:p>
          <a:endParaRPr lang="pl-PL"/>
        </a:p>
      </dgm:t>
    </dgm:pt>
    <dgm:pt modelId="{71B0CCB6-ACD5-4178-BF45-16B5FDD19AC5}" type="pres">
      <dgm:prSet presAssocID="{C790F36E-F82E-47B4-B50C-3314D11822B3}" presName="Accent3" presStyleCnt="0"/>
      <dgm:spPr/>
    </dgm:pt>
    <dgm:pt modelId="{AEA086A5-F876-402D-A9A3-35393ECB2201}" type="pres">
      <dgm:prSet presAssocID="{C790F36E-F82E-47B4-B50C-3314D11822B3}" presName="Accent" presStyleLbl="node1" presStyleIdx="2" presStyleCnt="3"/>
      <dgm:spPr/>
    </dgm:pt>
    <dgm:pt modelId="{33738AA2-8162-4B17-994E-E52FF4A9188B}" type="pres">
      <dgm:prSet presAssocID="{C790F36E-F82E-47B4-B50C-3314D11822B3}" presName="Parent3" presStyleLbl="revTx" presStyleIdx="2" presStyleCnt="3">
        <dgm:presLayoutVars>
          <dgm:chMax val="1"/>
          <dgm:chPref val="1"/>
          <dgm:bulletEnabled val="1"/>
        </dgm:presLayoutVars>
      </dgm:prSet>
      <dgm:spPr/>
      <dgm:t>
        <a:bodyPr/>
        <a:lstStyle/>
        <a:p>
          <a:endParaRPr lang="pl-PL"/>
        </a:p>
      </dgm:t>
    </dgm:pt>
  </dgm:ptLst>
  <dgm:cxnLst>
    <dgm:cxn modelId="{E10BD8B3-D8D4-47F4-9D1C-469994C42DB1}" srcId="{AD7657BD-FD09-4764-AE85-DA55644EA9BF}" destId="{0FBAE9C2-85F3-4E88-B28F-49EACF5B16E7}" srcOrd="0" destOrd="0" parTransId="{F8B1942C-3930-41BC-9C36-14D30EC974BA}" sibTransId="{35D1F8AB-1439-44EE-A08C-73FA325F78CC}"/>
    <dgm:cxn modelId="{02592DA4-3E3B-4607-867B-361EAFBC6A0C}" type="presOf" srcId="{874C197C-D3F9-4B9B-BC3B-793FBA8FEFF5}" destId="{6A64968C-1C7B-40B6-9B38-81068797B863}" srcOrd="0" destOrd="0" presId="urn:microsoft.com/office/officeart/2009/layout/CircleArrowProcess"/>
    <dgm:cxn modelId="{65A5E270-4131-4B5F-9858-76FD5300C8F1}" type="presOf" srcId="{0FBAE9C2-85F3-4E88-B28F-49EACF5B16E7}" destId="{0E62C60D-5E8D-41C1-A81D-BCB1798B3473}" srcOrd="0" destOrd="0" presId="urn:microsoft.com/office/officeart/2009/layout/CircleArrowProcess"/>
    <dgm:cxn modelId="{B1D4C329-2B07-4E53-A1A1-D41B65F92365}" srcId="{AD7657BD-FD09-4764-AE85-DA55644EA9BF}" destId="{C790F36E-F82E-47B4-B50C-3314D11822B3}" srcOrd="2" destOrd="0" parTransId="{FCD74A06-CEDB-422C-A5E8-A96C75780747}" sibTransId="{396D9062-25F6-421D-83B7-6D5D741E3FA4}"/>
    <dgm:cxn modelId="{8F1E57CC-8BCE-4DC3-92AA-85F331016D23}" type="presOf" srcId="{AD7657BD-FD09-4764-AE85-DA55644EA9BF}" destId="{5EBFC050-0133-4C76-B89D-BAF24C71C813}" srcOrd="0" destOrd="0" presId="urn:microsoft.com/office/officeart/2009/layout/CircleArrowProcess"/>
    <dgm:cxn modelId="{8617E3B9-41AB-4F40-907D-2200CC07867D}" type="presOf" srcId="{C790F36E-F82E-47B4-B50C-3314D11822B3}" destId="{33738AA2-8162-4B17-994E-E52FF4A9188B}" srcOrd="0" destOrd="0" presId="urn:microsoft.com/office/officeart/2009/layout/CircleArrowProcess"/>
    <dgm:cxn modelId="{1627AFC5-A732-48FB-B31B-71AF258EEACD}" srcId="{AD7657BD-FD09-4764-AE85-DA55644EA9BF}" destId="{874C197C-D3F9-4B9B-BC3B-793FBA8FEFF5}" srcOrd="1" destOrd="0" parTransId="{460AE363-ADD4-417C-ADD1-ACB95C9C3558}" sibTransId="{FFC15627-599D-4AE2-93C9-FA1B9129F3F6}"/>
    <dgm:cxn modelId="{12248689-5D05-421B-9AEB-51EE4B9B42A4}" type="presParOf" srcId="{5EBFC050-0133-4C76-B89D-BAF24C71C813}" destId="{2C6250D0-AE9E-4C3E-8977-F08FEA17194A}" srcOrd="0" destOrd="0" presId="urn:microsoft.com/office/officeart/2009/layout/CircleArrowProcess"/>
    <dgm:cxn modelId="{543B3692-B471-453C-9320-2C564991A9BF}" type="presParOf" srcId="{2C6250D0-AE9E-4C3E-8977-F08FEA17194A}" destId="{788EE80F-A04D-4BDA-87D2-AE91E9DA3C6D}" srcOrd="0" destOrd="0" presId="urn:microsoft.com/office/officeart/2009/layout/CircleArrowProcess"/>
    <dgm:cxn modelId="{974A2998-30B2-4B5F-AEE5-22C23BFC6F60}" type="presParOf" srcId="{5EBFC050-0133-4C76-B89D-BAF24C71C813}" destId="{0E62C60D-5E8D-41C1-A81D-BCB1798B3473}" srcOrd="1" destOrd="0" presId="urn:microsoft.com/office/officeart/2009/layout/CircleArrowProcess"/>
    <dgm:cxn modelId="{806F6AC3-C36A-4DE2-BA5C-D206BFC25D48}" type="presParOf" srcId="{5EBFC050-0133-4C76-B89D-BAF24C71C813}" destId="{9C5828D8-4E81-4D5A-A69B-F4596E16B545}" srcOrd="2" destOrd="0" presId="urn:microsoft.com/office/officeart/2009/layout/CircleArrowProcess"/>
    <dgm:cxn modelId="{C2E35C76-8DCA-48CC-B6C5-3C74DBE9434A}" type="presParOf" srcId="{9C5828D8-4E81-4D5A-A69B-F4596E16B545}" destId="{BAF3D9EF-D90F-4603-AE17-73C084203315}" srcOrd="0" destOrd="0" presId="urn:microsoft.com/office/officeart/2009/layout/CircleArrowProcess"/>
    <dgm:cxn modelId="{7705F449-3625-45BC-BFCF-D574553F7DCF}" type="presParOf" srcId="{5EBFC050-0133-4C76-B89D-BAF24C71C813}" destId="{6A64968C-1C7B-40B6-9B38-81068797B863}" srcOrd="3" destOrd="0" presId="urn:microsoft.com/office/officeart/2009/layout/CircleArrowProcess"/>
    <dgm:cxn modelId="{7C7550C6-A802-4130-B244-69F32633C8C3}" type="presParOf" srcId="{5EBFC050-0133-4C76-B89D-BAF24C71C813}" destId="{71B0CCB6-ACD5-4178-BF45-16B5FDD19AC5}" srcOrd="4" destOrd="0" presId="urn:microsoft.com/office/officeart/2009/layout/CircleArrowProcess"/>
    <dgm:cxn modelId="{D46CD598-BED6-4AB4-B73F-F7A101C9C275}" type="presParOf" srcId="{71B0CCB6-ACD5-4178-BF45-16B5FDD19AC5}" destId="{AEA086A5-F876-402D-A9A3-35393ECB2201}" srcOrd="0" destOrd="0" presId="urn:microsoft.com/office/officeart/2009/layout/CircleArrowProcess"/>
    <dgm:cxn modelId="{8F1C6118-4CB2-4C62-894D-CB5056ADA78F}" type="presParOf" srcId="{5EBFC050-0133-4C76-B89D-BAF24C71C813}" destId="{33738AA2-8162-4B17-994E-E52FF4A9188B}"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7657BD-FD09-4764-AE85-DA55644EA9BF}"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pl-PL"/>
        </a:p>
      </dgm:t>
    </dgm:pt>
    <dgm:pt modelId="{0FBAE9C2-85F3-4E88-B28F-49EACF5B16E7}">
      <dgm:prSet phldrT="[Tekst]"/>
      <dgm:spPr/>
      <dgm:t>
        <a:bodyPr/>
        <a:lstStyle/>
        <a:p>
          <a:r>
            <a:rPr lang="pl-PL" dirty="0" smtClean="0">
              <a:latin typeface="+mj-lt"/>
            </a:rPr>
            <a:t>Praktyki w miejscu pracy</a:t>
          </a:r>
          <a:endParaRPr lang="pl-PL" dirty="0">
            <a:latin typeface="+mj-lt"/>
          </a:endParaRPr>
        </a:p>
      </dgm:t>
    </dgm:pt>
    <dgm:pt modelId="{F8B1942C-3930-41BC-9C36-14D30EC974BA}" type="parTrans" cxnId="{E10BD8B3-D8D4-47F4-9D1C-469994C42DB1}">
      <dgm:prSet/>
      <dgm:spPr/>
      <dgm:t>
        <a:bodyPr/>
        <a:lstStyle/>
        <a:p>
          <a:endParaRPr lang="pl-PL">
            <a:latin typeface="+mj-lt"/>
          </a:endParaRPr>
        </a:p>
      </dgm:t>
    </dgm:pt>
    <dgm:pt modelId="{35D1F8AB-1439-44EE-A08C-73FA325F78CC}" type="sibTrans" cxnId="{E10BD8B3-D8D4-47F4-9D1C-469994C42DB1}">
      <dgm:prSet/>
      <dgm:spPr/>
      <dgm:t>
        <a:bodyPr/>
        <a:lstStyle/>
        <a:p>
          <a:endParaRPr lang="pl-PL">
            <a:latin typeface="+mj-lt"/>
          </a:endParaRPr>
        </a:p>
      </dgm:t>
    </dgm:pt>
    <dgm:pt modelId="{C790F36E-F82E-47B4-B50C-3314D11822B3}">
      <dgm:prSet phldrT="[Tekst]"/>
      <dgm:spPr/>
      <dgm:t>
        <a:bodyPr/>
        <a:lstStyle/>
        <a:p>
          <a:r>
            <a:rPr lang="pl-PL" dirty="0" smtClean="0">
              <a:latin typeface="+mj-lt"/>
            </a:rPr>
            <a:t>Akceptacja pracy bez umowy</a:t>
          </a:r>
          <a:endParaRPr lang="pl-PL" dirty="0">
            <a:latin typeface="+mj-lt"/>
          </a:endParaRPr>
        </a:p>
      </dgm:t>
    </dgm:pt>
    <dgm:pt modelId="{FCD74A06-CEDB-422C-A5E8-A96C75780747}" type="parTrans" cxnId="{B1D4C329-2B07-4E53-A1A1-D41B65F92365}">
      <dgm:prSet/>
      <dgm:spPr/>
      <dgm:t>
        <a:bodyPr/>
        <a:lstStyle/>
        <a:p>
          <a:endParaRPr lang="pl-PL">
            <a:latin typeface="+mj-lt"/>
          </a:endParaRPr>
        </a:p>
      </dgm:t>
    </dgm:pt>
    <dgm:pt modelId="{396D9062-25F6-421D-83B7-6D5D741E3FA4}" type="sibTrans" cxnId="{B1D4C329-2B07-4E53-A1A1-D41B65F92365}">
      <dgm:prSet/>
      <dgm:spPr/>
      <dgm:t>
        <a:bodyPr/>
        <a:lstStyle/>
        <a:p>
          <a:endParaRPr lang="pl-PL">
            <a:latin typeface="+mj-lt"/>
          </a:endParaRPr>
        </a:p>
      </dgm:t>
    </dgm:pt>
    <dgm:pt modelId="{874C197C-D3F9-4B9B-BC3B-793FBA8FEFF5}">
      <dgm:prSet phldrT="[Tekst]"/>
      <dgm:spPr/>
      <dgm:t>
        <a:bodyPr/>
        <a:lstStyle/>
        <a:p>
          <a:r>
            <a:rPr lang="pl-PL" dirty="0" smtClean="0">
              <a:latin typeface="+mj-lt"/>
            </a:rPr>
            <a:t>Moment rozpoczęcia poszukiwań</a:t>
          </a:r>
          <a:endParaRPr lang="pl-PL" dirty="0">
            <a:latin typeface="+mj-lt"/>
          </a:endParaRPr>
        </a:p>
      </dgm:t>
    </dgm:pt>
    <dgm:pt modelId="{460AE363-ADD4-417C-ADD1-ACB95C9C3558}" type="parTrans" cxnId="{1627AFC5-A732-48FB-B31B-71AF258EEACD}">
      <dgm:prSet/>
      <dgm:spPr/>
      <dgm:t>
        <a:bodyPr/>
        <a:lstStyle/>
        <a:p>
          <a:endParaRPr lang="pl-PL">
            <a:latin typeface="+mj-lt"/>
          </a:endParaRPr>
        </a:p>
      </dgm:t>
    </dgm:pt>
    <dgm:pt modelId="{FFC15627-599D-4AE2-93C9-FA1B9129F3F6}" type="sibTrans" cxnId="{1627AFC5-A732-48FB-B31B-71AF258EEACD}">
      <dgm:prSet/>
      <dgm:spPr/>
      <dgm:t>
        <a:bodyPr/>
        <a:lstStyle/>
        <a:p>
          <a:endParaRPr lang="pl-PL">
            <a:latin typeface="+mj-lt"/>
          </a:endParaRPr>
        </a:p>
      </dgm:t>
    </dgm:pt>
    <dgm:pt modelId="{5A4902FF-B7B3-4ECC-BC20-4D39603254D8}">
      <dgm:prSet phldrT="[Tekst]"/>
      <dgm:spPr/>
      <dgm:t>
        <a:bodyPr/>
        <a:lstStyle/>
        <a:p>
          <a:r>
            <a:rPr lang="pl-PL" dirty="0" smtClean="0">
              <a:latin typeface="+mj-lt"/>
            </a:rPr>
            <a:t>Znajomości</a:t>
          </a:r>
          <a:endParaRPr lang="pl-PL" dirty="0">
            <a:latin typeface="+mj-lt"/>
          </a:endParaRPr>
        </a:p>
      </dgm:t>
    </dgm:pt>
    <dgm:pt modelId="{52147D94-0A36-4026-9D88-C8B5C36D6669}" type="parTrans" cxnId="{849BE6D1-B2EF-48DA-B38D-592F342624C1}">
      <dgm:prSet/>
      <dgm:spPr/>
      <dgm:t>
        <a:bodyPr/>
        <a:lstStyle/>
        <a:p>
          <a:endParaRPr lang="pl-PL"/>
        </a:p>
      </dgm:t>
    </dgm:pt>
    <dgm:pt modelId="{C2EA6420-D715-4511-9122-6588B30AC42C}" type="sibTrans" cxnId="{849BE6D1-B2EF-48DA-B38D-592F342624C1}">
      <dgm:prSet/>
      <dgm:spPr/>
      <dgm:t>
        <a:bodyPr/>
        <a:lstStyle/>
        <a:p>
          <a:endParaRPr lang="pl-PL"/>
        </a:p>
      </dgm:t>
    </dgm:pt>
    <dgm:pt modelId="{5EBFC050-0133-4C76-B89D-BAF24C71C813}" type="pres">
      <dgm:prSet presAssocID="{AD7657BD-FD09-4764-AE85-DA55644EA9BF}" presName="Name0" presStyleCnt="0">
        <dgm:presLayoutVars>
          <dgm:chMax val="7"/>
          <dgm:chPref val="7"/>
          <dgm:dir/>
          <dgm:animLvl val="lvl"/>
        </dgm:presLayoutVars>
      </dgm:prSet>
      <dgm:spPr/>
      <dgm:t>
        <a:bodyPr/>
        <a:lstStyle/>
        <a:p>
          <a:endParaRPr lang="pl-PL"/>
        </a:p>
      </dgm:t>
    </dgm:pt>
    <dgm:pt modelId="{9975D93D-75F7-48ED-A7EF-F33F8860089C}" type="pres">
      <dgm:prSet presAssocID="{5A4902FF-B7B3-4ECC-BC20-4D39603254D8}" presName="Accent1" presStyleCnt="0"/>
      <dgm:spPr/>
    </dgm:pt>
    <dgm:pt modelId="{9B0B5E0C-0264-4641-B84F-489F41A8720B}" type="pres">
      <dgm:prSet presAssocID="{5A4902FF-B7B3-4ECC-BC20-4D39603254D8}" presName="Accent" presStyleLbl="node1" presStyleIdx="0" presStyleCnt="4"/>
      <dgm:spPr/>
    </dgm:pt>
    <dgm:pt modelId="{D589083F-A105-4AE7-8742-A7F9543C1A41}" type="pres">
      <dgm:prSet presAssocID="{5A4902FF-B7B3-4ECC-BC20-4D39603254D8}" presName="Parent1" presStyleLbl="revTx" presStyleIdx="0" presStyleCnt="4">
        <dgm:presLayoutVars>
          <dgm:chMax val="1"/>
          <dgm:chPref val="1"/>
          <dgm:bulletEnabled val="1"/>
        </dgm:presLayoutVars>
      </dgm:prSet>
      <dgm:spPr/>
      <dgm:t>
        <a:bodyPr/>
        <a:lstStyle/>
        <a:p>
          <a:endParaRPr lang="pl-PL"/>
        </a:p>
      </dgm:t>
    </dgm:pt>
    <dgm:pt modelId="{3D90C00A-9454-427A-A12E-DC9A5444EBDA}" type="pres">
      <dgm:prSet presAssocID="{0FBAE9C2-85F3-4E88-B28F-49EACF5B16E7}" presName="Accent2" presStyleCnt="0"/>
      <dgm:spPr/>
    </dgm:pt>
    <dgm:pt modelId="{788EE80F-A04D-4BDA-87D2-AE91E9DA3C6D}" type="pres">
      <dgm:prSet presAssocID="{0FBAE9C2-85F3-4E88-B28F-49EACF5B16E7}" presName="Accent" presStyleLbl="node1" presStyleIdx="1" presStyleCnt="4"/>
      <dgm:spPr>
        <a:solidFill>
          <a:schemeClr val="accent1"/>
        </a:solidFill>
        <a:ln>
          <a:solidFill>
            <a:schemeClr val="bg1"/>
          </a:solidFill>
        </a:ln>
      </dgm:spPr>
    </dgm:pt>
    <dgm:pt modelId="{5E3B0FF1-B7D7-4DF3-AF65-FF36C78BB195}" type="pres">
      <dgm:prSet presAssocID="{0FBAE9C2-85F3-4E88-B28F-49EACF5B16E7}" presName="Parent2" presStyleLbl="revTx" presStyleIdx="1" presStyleCnt="4">
        <dgm:presLayoutVars>
          <dgm:chMax val="1"/>
          <dgm:chPref val="1"/>
          <dgm:bulletEnabled val="1"/>
        </dgm:presLayoutVars>
      </dgm:prSet>
      <dgm:spPr/>
      <dgm:t>
        <a:bodyPr/>
        <a:lstStyle/>
        <a:p>
          <a:endParaRPr lang="pl-PL"/>
        </a:p>
      </dgm:t>
    </dgm:pt>
    <dgm:pt modelId="{9E2668D7-65BE-42BB-A4C8-7E103D4A8AE4}" type="pres">
      <dgm:prSet presAssocID="{874C197C-D3F9-4B9B-BC3B-793FBA8FEFF5}" presName="Accent3" presStyleCnt="0"/>
      <dgm:spPr/>
    </dgm:pt>
    <dgm:pt modelId="{BAF3D9EF-D90F-4603-AE17-73C084203315}" type="pres">
      <dgm:prSet presAssocID="{874C197C-D3F9-4B9B-BC3B-793FBA8FEFF5}" presName="Accent" presStyleLbl="node1" presStyleIdx="2" presStyleCnt="4"/>
      <dgm:spPr/>
    </dgm:pt>
    <dgm:pt modelId="{A060E2E0-565F-4DF6-988A-71C554A0EB9B}" type="pres">
      <dgm:prSet presAssocID="{874C197C-D3F9-4B9B-BC3B-793FBA8FEFF5}" presName="Parent3" presStyleLbl="revTx" presStyleIdx="2" presStyleCnt="4">
        <dgm:presLayoutVars>
          <dgm:chMax val="1"/>
          <dgm:chPref val="1"/>
          <dgm:bulletEnabled val="1"/>
        </dgm:presLayoutVars>
      </dgm:prSet>
      <dgm:spPr/>
      <dgm:t>
        <a:bodyPr/>
        <a:lstStyle/>
        <a:p>
          <a:endParaRPr lang="pl-PL"/>
        </a:p>
      </dgm:t>
    </dgm:pt>
    <dgm:pt modelId="{94C105AF-E3CF-4F5E-8A7A-78BC60EFDEA0}" type="pres">
      <dgm:prSet presAssocID="{C790F36E-F82E-47B4-B50C-3314D11822B3}" presName="Accent4" presStyleCnt="0"/>
      <dgm:spPr/>
    </dgm:pt>
    <dgm:pt modelId="{AEA086A5-F876-402D-A9A3-35393ECB2201}" type="pres">
      <dgm:prSet presAssocID="{C790F36E-F82E-47B4-B50C-3314D11822B3}" presName="Accent" presStyleLbl="node1" presStyleIdx="3" presStyleCnt="4"/>
      <dgm:spPr/>
    </dgm:pt>
    <dgm:pt modelId="{249EB2CA-14D4-493E-B58D-C40BEA559D6A}" type="pres">
      <dgm:prSet presAssocID="{C790F36E-F82E-47B4-B50C-3314D11822B3}" presName="Parent4" presStyleLbl="revTx" presStyleIdx="3" presStyleCnt="4">
        <dgm:presLayoutVars>
          <dgm:chMax val="1"/>
          <dgm:chPref val="1"/>
          <dgm:bulletEnabled val="1"/>
        </dgm:presLayoutVars>
      </dgm:prSet>
      <dgm:spPr/>
      <dgm:t>
        <a:bodyPr/>
        <a:lstStyle/>
        <a:p>
          <a:endParaRPr lang="pl-PL"/>
        </a:p>
      </dgm:t>
    </dgm:pt>
  </dgm:ptLst>
  <dgm:cxnLst>
    <dgm:cxn modelId="{849BE6D1-B2EF-48DA-B38D-592F342624C1}" srcId="{AD7657BD-FD09-4764-AE85-DA55644EA9BF}" destId="{5A4902FF-B7B3-4ECC-BC20-4D39603254D8}" srcOrd="0" destOrd="0" parTransId="{52147D94-0A36-4026-9D88-C8B5C36D6669}" sibTransId="{C2EA6420-D715-4511-9122-6588B30AC42C}"/>
    <dgm:cxn modelId="{EA3C3F53-3C36-4432-9757-C20644FEFDA3}" type="presOf" srcId="{5A4902FF-B7B3-4ECC-BC20-4D39603254D8}" destId="{D589083F-A105-4AE7-8742-A7F9543C1A41}" srcOrd="0" destOrd="0" presId="urn:microsoft.com/office/officeart/2009/layout/CircleArrowProcess"/>
    <dgm:cxn modelId="{FB315534-31C1-4321-A8D9-D8836B438A56}" type="presOf" srcId="{C790F36E-F82E-47B4-B50C-3314D11822B3}" destId="{249EB2CA-14D4-493E-B58D-C40BEA559D6A}" srcOrd="0" destOrd="0" presId="urn:microsoft.com/office/officeart/2009/layout/CircleArrowProcess"/>
    <dgm:cxn modelId="{94A5C293-9454-48C1-8393-7F220217DFCB}" type="presOf" srcId="{AD7657BD-FD09-4764-AE85-DA55644EA9BF}" destId="{5EBFC050-0133-4C76-B89D-BAF24C71C813}" srcOrd="0" destOrd="0" presId="urn:microsoft.com/office/officeart/2009/layout/CircleArrowProcess"/>
    <dgm:cxn modelId="{E10BD8B3-D8D4-47F4-9D1C-469994C42DB1}" srcId="{AD7657BD-FD09-4764-AE85-DA55644EA9BF}" destId="{0FBAE9C2-85F3-4E88-B28F-49EACF5B16E7}" srcOrd="1" destOrd="0" parTransId="{F8B1942C-3930-41BC-9C36-14D30EC974BA}" sibTransId="{35D1F8AB-1439-44EE-A08C-73FA325F78CC}"/>
    <dgm:cxn modelId="{EEBCD0A3-AC9A-49E8-AF0B-A45039562B3E}" type="presOf" srcId="{874C197C-D3F9-4B9B-BC3B-793FBA8FEFF5}" destId="{A060E2E0-565F-4DF6-988A-71C554A0EB9B}" srcOrd="0" destOrd="0" presId="urn:microsoft.com/office/officeart/2009/layout/CircleArrowProcess"/>
    <dgm:cxn modelId="{CA2C7035-210A-4948-9047-6588DBC7E333}" type="presOf" srcId="{0FBAE9C2-85F3-4E88-B28F-49EACF5B16E7}" destId="{5E3B0FF1-B7D7-4DF3-AF65-FF36C78BB195}" srcOrd="0" destOrd="0" presId="urn:microsoft.com/office/officeart/2009/layout/CircleArrowProcess"/>
    <dgm:cxn modelId="{B1D4C329-2B07-4E53-A1A1-D41B65F92365}" srcId="{AD7657BD-FD09-4764-AE85-DA55644EA9BF}" destId="{C790F36E-F82E-47B4-B50C-3314D11822B3}" srcOrd="3" destOrd="0" parTransId="{FCD74A06-CEDB-422C-A5E8-A96C75780747}" sibTransId="{396D9062-25F6-421D-83B7-6D5D741E3FA4}"/>
    <dgm:cxn modelId="{1627AFC5-A732-48FB-B31B-71AF258EEACD}" srcId="{AD7657BD-FD09-4764-AE85-DA55644EA9BF}" destId="{874C197C-D3F9-4B9B-BC3B-793FBA8FEFF5}" srcOrd="2" destOrd="0" parTransId="{460AE363-ADD4-417C-ADD1-ACB95C9C3558}" sibTransId="{FFC15627-599D-4AE2-93C9-FA1B9129F3F6}"/>
    <dgm:cxn modelId="{D118E025-6240-4AAC-807E-6AA055513C55}" type="presParOf" srcId="{5EBFC050-0133-4C76-B89D-BAF24C71C813}" destId="{9975D93D-75F7-48ED-A7EF-F33F8860089C}" srcOrd="0" destOrd="0" presId="urn:microsoft.com/office/officeart/2009/layout/CircleArrowProcess"/>
    <dgm:cxn modelId="{BB035983-D8B2-4A90-B745-919A9D591A51}" type="presParOf" srcId="{9975D93D-75F7-48ED-A7EF-F33F8860089C}" destId="{9B0B5E0C-0264-4641-B84F-489F41A8720B}" srcOrd="0" destOrd="0" presId="urn:microsoft.com/office/officeart/2009/layout/CircleArrowProcess"/>
    <dgm:cxn modelId="{026A1D8A-E482-4AFF-A7D7-1BEFC0660166}" type="presParOf" srcId="{5EBFC050-0133-4C76-B89D-BAF24C71C813}" destId="{D589083F-A105-4AE7-8742-A7F9543C1A41}" srcOrd="1" destOrd="0" presId="urn:microsoft.com/office/officeart/2009/layout/CircleArrowProcess"/>
    <dgm:cxn modelId="{88CE4F56-4779-49D5-BA9A-D3183EEF5E0A}" type="presParOf" srcId="{5EBFC050-0133-4C76-B89D-BAF24C71C813}" destId="{3D90C00A-9454-427A-A12E-DC9A5444EBDA}" srcOrd="2" destOrd="0" presId="urn:microsoft.com/office/officeart/2009/layout/CircleArrowProcess"/>
    <dgm:cxn modelId="{3DAA575C-F26A-4988-8AFF-493FD87A7EEC}" type="presParOf" srcId="{3D90C00A-9454-427A-A12E-DC9A5444EBDA}" destId="{788EE80F-A04D-4BDA-87D2-AE91E9DA3C6D}" srcOrd="0" destOrd="0" presId="urn:microsoft.com/office/officeart/2009/layout/CircleArrowProcess"/>
    <dgm:cxn modelId="{54292C59-2157-4843-AB28-77A42BAF30BA}" type="presParOf" srcId="{5EBFC050-0133-4C76-B89D-BAF24C71C813}" destId="{5E3B0FF1-B7D7-4DF3-AF65-FF36C78BB195}" srcOrd="3" destOrd="0" presId="urn:microsoft.com/office/officeart/2009/layout/CircleArrowProcess"/>
    <dgm:cxn modelId="{7A27DA51-53F8-47DC-8A60-957AB07B9174}" type="presParOf" srcId="{5EBFC050-0133-4C76-B89D-BAF24C71C813}" destId="{9E2668D7-65BE-42BB-A4C8-7E103D4A8AE4}" srcOrd="4" destOrd="0" presId="urn:microsoft.com/office/officeart/2009/layout/CircleArrowProcess"/>
    <dgm:cxn modelId="{083CD6F0-0DF9-4E48-8582-BC2744B8B028}" type="presParOf" srcId="{9E2668D7-65BE-42BB-A4C8-7E103D4A8AE4}" destId="{BAF3D9EF-D90F-4603-AE17-73C084203315}" srcOrd="0" destOrd="0" presId="urn:microsoft.com/office/officeart/2009/layout/CircleArrowProcess"/>
    <dgm:cxn modelId="{99FADD09-471D-49A1-88AC-C88A60FE0652}" type="presParOf" srcId="{5EBFC050-0133-4C76-B89D-BAF24C71C813}" destId="{A060E2E0-565F-4DF6-988A-71C554A0EB9B}" srcOrd="5" destOrd="0" presId="urn:microsoft.com/office/officeart/2009/layout/CircleArrowProcess"/>
    <dgm:cxn modelId="{615C469D-BB96-4647-8A26-EF7F55E3D36E}" type="presParOf" srcId="{5EBFC050-0133-4C76-B89D-BAF24C71C813}" destId="{94C105AF-E3CF-4F5E-8A7A-78BC60EFDEA0}" srcOrd="6" destOrd="0" presId="urn:microsoft.com/office/officeart/2009/layout/CircleArrowProcess"/>
    <dgm:cxn modelId="{5F4FB219-5D9C-42CE-8D54-DB57BEB61632}" type="presParOf" srcId="{94C105AF-E3CF-4F5E-8A7A-78BC60EFDEA0}" destId="{AEA086A5-F876-402D-A9A3-35393ECB2201}" srcOrd="0" destOrd="0" presId="urn:microsoft.com/office/officeart/2009/layout/CircleArrowProcess"/>
    <dgm:cxn modelId="{697DFE99-10A9-4500-A87D-FCA21B6B0396}" type="presParOf" srcId="{5EBFC050-0133-4C76-B89D-BAF24C71C813}" destId="{249EB2CA-14D4-493E-B58D-C40BEA559D6A}"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087607-E164-4806-A6FC-76489CC6CBF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l-PL"/>
        </a:p>
      </dgm:t>
    </dgm:pt>
    <dgm:pt modelId="{5073415D-562A-4001-8976-D6AFCC52E7A6}">
      <dgm:prSet phldrT="[Tekst]" custT="1"/>
      <dgm:spPr/>
      <dgm:t>
        <a:bodyPr/>
        <a:lstStyle/>
        <a:p>
          <a:r>
            <a:rPr lang="pl-PL" sz="1400" dirty="0" smtClean="0">
              <a:solidFill>
                <a:schemeClr val="accent4"/>
              </a:solidFill>
              <a:latin typeface="+mj-lt"/>
            </a:rPr>
            <a:t>-Niskie płace</a:t>
          </a:r>
        </a:p>
        <a:p>
          <a:r>
            <a:rPr lang="pl-PL" sz="1400" dirty="0" smtClean="0">
              <a:solidFill>
                <a:schemeClr val="accent4"/>
              </a:solidFill>
              <a:latin typeface="+mj-lt"/>
            </a:rPr>
            <a:t>Brak umów</a:t>
          </a:r>
        </a:p>
        <a:p>
          <a:r>
            <a:rPr lang="pl-PL" sz="1400" dirty="0" smtClean="0">
              <a:solidFill>
                <a:schemeClr val="accent4"/>
              </a:solidFill>
              <a:latin typeface="+mj-lt"/>
            </a:rPr>
            <a:t>-Brak szacunku</a:t>
          </a:r>
        </a:p>
        <a:p>
          <a:r>
            <a:rPr lang="pl-PL" sz="1400" dirty="0" smtClean="0">
              <a:solidFill>
                <a:schemeClr val="accent4"/>
              </a:solidFill>
              <a:latin typeface="+mj-lt"/>
            </a:rPr>
            <a:t>-Trudność  </a:t>
          </a:r>
        </a:p>
        <a:p>
          <a:r>
            <a:rPr lang="pl-PL" sz="1400" dirty="0" smtClean="0">
              <a:solidFill>
                <a:schemeClr val="accent4"/>
              </a:solidFill>
              <a:latin typeface="+mj-lt"/>
            </a:rPr>
            <a:t>w zrobieniu matury </a:t>
          </a:r>
          <a:endParaRPr lang="pl-PL" sz="1400" dirty="0">
            <a:solidFill>
              <a:schemeClr val="accent4"/>
            </a:solidFill>
            <a:latin typeface="+mj-lt"/>
          </a:endParaRPr>
        </a:p>
      </dgm:t>
    </dgm:pt>
    <dgm:pt modelId="{8BDA4C0E-D63C-4590-9F7B-393BB8CB0367}" type="parTrans" cxnId="{BE9BE5DD-7E33-40C2-A66C-0E580950F3FA}">
      <dgm:prSet/>
      <dgm:spPr/>
      <dgm:t>
        <a:bodyPr/>
        <a:lstStyle/>
        <a:p>
          <a:endParaRPr lang="pl-PL">
            <a:latin typeface="+mj-lt"/>
          </a:endParaRPr>
        </a:p>
      </dgm:t>
    </dgm:pt>
    <dgm:pt modelId="{B601FE69-5A39-41F5-8631-DC41CF5598A3}" type="sibTrans" cxnId="{BE9BE5DD-7E33-40C2-A66C-0E580950F3FA}">
      <dgm:prSet/>
      <dgm:spPr/>
      <dgm:t>
        <a:bodyPr/>
        <a:lstStyle/>
        <a:p>
          <a:endParaRPr lang="pl-PL">
            <a:latin typeface="+mj-lt"/>
          </a:endParaRPr>
        </a:p>
      </dgm:t>
    </dgm:pt>
    <dgm:pt modelId="{D34D16F3-7BF0-45A7-8D51-4F9621B6333C}">
      <dgm:prSet phldrT="[Tekst]" custT="1"/>
      <dgm:spPr/>
      <dgm:t>
        <a:bodyPr/>
        <a:lstStyle/>
        <a:p>
          <a:pPr algn="l"/>
          <a:r>
            <a:rPr lang="pl-PL" sz="1400" dirty="0" smtClean="0">
              <a:solidFill>
                <a:schemeClr val="accent4"/>
              </a:solidFill>
              <a:latin typeface="+mj-lt"/>
            </a:rPr>
            <a:t>- Łatwość znalezienia pracy</a:t>
          </a:r>
        </a:p>
        <a:p>
          <a:pPr algn="l"/>
          <a:r>
            <a:rPr lang="pl-PL" sz="1400" dirty="0" smtClean="0">
              <a:solidFill>
                <a:schemeClr val="accent4"/>
              </a:solidFill>
              <a:latin typeface="+mj-lt"/>
            </a:rPr>
            <a:t>- Praca w zawodzie</a:t>
          </a:r>
        </a:p>
      </dgm:t>
    </dgm:pt>
    <dgm:pt modelId="{3402E66B-EFCA-4F73-AA4E-0F8D491A317C}" type="parTrans" cxnId="{B593A2BA-8A0E-4831-AC97-F7EE73B2B5B9}">
      <dgm:prSet/>
      <dgm:spPr/>
      <dgm:t>
        <a:bodyPr/>
        <a:lstStyle/>
        <a:p>
          <a:endParaRPr lang="pl-PL">
            <a:latin typeface="+mj-lt"/>
          </a:endParaRPr>
        </a:p>
      </dgm:t>
    </dgm:pt>
    <dgm:pt modelId="{58979D47-3807-4513-8B42-9659C2311A7D}" type="sibTrans" cxnId="{B593A2BA-8A0E-4831-AC97-F7EE73B2B5B9}">
      <dgm:prSet/>
      <dgm:spPr/>
      <dgm:t>
        <a:bodyPr/>
        <a:lstStyle/>
        <a:p>
          <a:endParaRPr lang="pl-PL">
            <a:latin typeface="+mj-lt"/>
          </a:endParaRPr>
        </a:p>
      </dgm:t>
    </dgm:pt>
    <dgm:pt modelId="{10152BE1-0ADA-4B8D-948E-13C9195D05BC}" type="pres">
      <dgm:prSet presAssocID="{69087607-E164-4806-A6FC-76489CC6CBF1}" presName="compositeShape" presStyleCnt="0">
        <dgm:presLayoutVars>
          <dgm:chMax val="2"/>
          <dgm:dir/>
          <dgm:resizeHandles val="exact"/>
        </dgm:presLayoutVars>
      </dgm:prSet>
      <dgm:spPr/>
      <dgm:t>
        <a:bodyPr/>
        <a:lstStyle/>
        <a:p>
          <a:endParaRPr lang="pl-PL"/>
        </a:p>
      </dgm:t>
    </dgm:pt>
    <dgm:pt modelId="{9674C421-F97C-42CF-9D7A-23CB7192FA89}" type="pres">
      <dgm:prSet presAssocID="{69087607-E164-4806-A6FC-76489CC6CBF1}" presName="divider" presStyleLbl="fgShp" presStyleIdx="0" presStyleCnt="1"/>
      <dgm:spPr/>
    </dgm:pt>
    <dgm:pt modelId="{75D534A5-D61F-42B2-B238-D31C0A832861}" type="pres">
      <dgm:prSet presAssocID="{5073415D-562A-4001-8976-D6AFCC52E7A6}" presName="downArrow" presStyleLbl="node1" presStyleIdx="0" presStyleCnt="2" custLinFactNeighborY="15582"/>
      <dgm:spPr>
        <a:solidFill>
          <a:schemeClr val="bg2"/>
        </a:solidFill>
      </dgm:spPr>
    </dgm:pt>
    <dgm:pt modelId="{AC0287F7-F68E-4E5B-9E5A-748A60737657}" type="pres">
      <dgm:prSet presAssocID="{5073415D-562A-4001-8976-D6AFCC52E7A6}" presName="downArrowText" presStyleLbl="revTx" presStyleIdx="0" presStyleCnt="2" custScaleX="230501" custLinFactNeighborX="-23208">
        <dgm:presLayoutVars>
          <dgm:bulletEnabled val="1"/>
        </dgm:presLayoutVars>
      </dgm:prSet>
      <dgm:spPr/>
      <dgm:t>
        <a:bodyPr/>
        <a:lstStyle/>
        <a:p>
          <a:endParaRPr lang="pl-PL"/>
        </a:p>
      </dgm:t>
    </dgm:pt>
    <dgm:pt modelId="{22D02736-A2C6-4A99-9591-C18183555BCC}" type="pres">
      <dgm:prSet presAssocID="{D34D16F3-7BF0-45A7-8D51-4F9621B6333C}" presName="upArrow" presStyleLbl="node1" presStyleIdx="1" presStyleCnt="2" custLinFactNeighborY="-16695"/>
      <dgm:spPr/>
    </dgm:pt>
    <dgm:pt modelId="{50E7C27A-AA1C-4A97-9D8F-682BFE77AA8F}" type="pres">
      <dgm:prSet presAssocID="{D34D16F3-7BF0-45A7-8D51-4F9621B6333C}" presName="upArrowText" presStyleLbl="revTx" presStyleIdx="1" presStyleCnt="2" custScaleX="150729" custLinFactNeighborX="20307" custLinFactNeighborY="1060">
        <dgm:presLayoutVars>
          <dgm:bulletEnabled val="1"/>
        </dgm:presLayoutVars>
      </dgm:prSet>
      <dgm:spPr/>
      <dgm:t>
        <a:bodyPr/>
        <a:lstStyle/>
        <a:p>
          <a:endParaRPr lang="pl-PL"/>
        </a:p>
      </dgm:t>
    </dgm:pt>
  </dgm:ptLst>
  <dgm:cxnLst>
    <dgm:cxn modelId="{B593A2BA-8A0E-4831-AC97-F7EE73B2B5B9}" srcId="{69087607-E164-4806-A6FC-76489CC6CBF1}" destId="{D34D16F3-7BF0-45A7-8D51-4F9621B6333C}" srcOrd="1" destOrd="0" parTransId="{3402E66B-EFCA-4F73-AA4E-0F8D491A317C}" sibTransId="{58979D47-3807-4513-8B42-9659C2311A7D}"/>
    <dgm:cxn modelId="{B819791F-C3F0-41DC-9E93-117C7E59FAD2}" type="presOf" srcId="{D34D16F3-7BF0-45A7-8D51-4F9621B6333C}" destId="{50E7C27A-AA1C-4A97-9D8F-682BFE77AA8F}" srcOrd="0" destOrd="0" presId="urn:microsoft.com/office/officeart/2005/8/layout/arrow3"/>
    <dgm:cxn modelId="{D335CA12-AB1C-4773-8699-089958729790}" type="presOf" srcId="{5073415D-562A-4001-8976-D6AFCC52E7A6}" destId="{AC0287F7-F68E-4E5B-9E5A-748A60737657}" srcOrd="0" destOrd="0" presId="urn:microsoft.com/office/officeart/2005/8/layout/arrow3"/>
    <dgm:cxn modelId="{BE9BE5DD-7E33-40C2-A66C-0E580950F3FA}" srcId="{69087607-E164-4806-A6FC-76489CC6CBF1}" destId="{5073415D-562A-4001-8976-D6AFCC52E7A6}" srcOrd="0" destOrd="0" parTransId="{8BDA4C0E-D63C-4590-9F7B-393BB8CB0367}" sibTransId="{B601FE69-5A39-41F5-8631-DC41CF5598A3}"/>
    <dgm:cxn modelId="{20A6C62F-90A4-452B-A456-8A4609B9B0C3}" type="presOf" srcId="{69087607-E164-4806-A6FC-76489CC6CBF1}" destId="{10152BE1-0ADA-4B8D-948E-13C9195D05BC}" srcOrd="0" destOrd="0" presId="urn:microsoft.com/office/officeart/2005/8/layout/arrow3"/>
    <dgm:cxn modelId="{BD613594-B6B4-417D-8CEF-CF741CB56D19}" type="presParOf" srcId="{10152BE1-0ADA-4B8D-948E-13C9195D05BC}" destId="{9674C421-F97C-42CF-9D7A-23CB7192FA89}" srcOrd="0" destOrd="0" presId="urn:microsoft.com/office/officeart/2005/8/layout/arrow3"/>
    <dgm:cxn modelId="{CC93CF62-E190-45CE-BBDE-7BD7CDCA64DA}" type="presParOf" srcId="{10152BE1-0ADA-4B8D-948E-13C9195D05BC}" destId="{75D534A5-D61F-42B2-B238-D31C0A832861}" srcOrd="1" destOrd="0" presId="urn:microsoft.com/office/officeart/2005/8/layout/arrow3"/>
    <dgm:cxn modelId="{B0645DBF-3032-4717-92FB-1330DC2AF7AA}" type="presParOf" srcId="{10152BE1-0ADA-4B8D-948E-13C9195D05BC}" destId="{AC0287F7-F68E-4E5B-9E5A-748A60737657}" srcOrd="2" destOrd="0" presId="urn:microsoft.com/office/officeart/2005/8/layout/arrow3"/>
    <dgm:cxn modelId="{80D7503C-E481-45B6-8BF5-D297999855E1}" type="presParOf" srcId="{10152BE1-0ADA-4B8D-948E-13C9195D05BC}" destId="{22D02736-A2C6-4A99-9591-C18183555BCC}" srcOrd="3" destOrd="0" presId="urn:microsoft.com/office/officeart/2005/8/layout/arrow3"/>
    <dgm:cxn modelId="{9C6BB38F-77D9-4334-A013-B8038666B09A}" type="presParOf" srcId="{10152BE1-0ADA-4B8D-948E-13C9195D05BC}" destId="{50E7C27A-AA1C-4A97-9D8F-682BFE77AA8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9087607-E164-4806-A6FC-76489CC6CBF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l-PL"/>
        </a:p>
      </dgm:t>
    </dgm:pt>
    <dgm:pt modelId="{5073415D-562A-4001-8976-D6AFCC52E7A6}">
      <dgm:prSet phldrT="[Tekst]" custT="1"/>
      <dgm:spPr/>
      <dgm:t>
        <a:bodyPr/>
        <a:lstStyle/>
        <a:p>
          <a:r>
            <a:rPr lang="pl-PL" sz="1400" dirty="0" smtClean="0">
              <a:solidFill>
                <a:schemeClr val="accent4"/>
              </a:solidFill>
              <a:latin typeface="+mj-lt"/>
            </a:rPr>
            <a:t>-Niskie płace</a:t>
          </a:r>
        </a:p>
        <a:p>
          <a:r>
            <a:rPr lang="pl-PL" sz="1400" dirty="0" smtClean="0">
              <a:solidFill>
                <a:schemeClr val="accent4"/>
              </a:solidFill>
              <a:latin typeface="+mj-lt"/>
            </a:rPr>
            <a:t>Brak umów</a:t>
          </a:r>
        </a:p>
        <a:p>
          <a:r>
            <a:rPr lang="pl-PL" sz="1400" dirty="0" smtClean="0">
              <a:solidFill>
                <a:schemeClr val="accent4"/>
              </a:solidFill>
              <a:latin typeface="+mj-lt"/>
            </a:rPr>
            <a:t>-Brak szacunku</a:t>
          </a:r>
        </a:p>
        <a:p>
          <a:r>
            <a:rPr lang="pl-PL" sz="1400" dirty="0" smtClean="0">
              <a:solidFill>
                <a:schemeClr val="accent4"/>
              </a:solidFill>
              <a:latin typeface="+mj-lt"/>
            </a:rPr>
            <a:t>-Trudność  </a:t>
          </a:r>
        </a:p>
        <a:p>
          <a:r>
            <a:rPr lang="pl-PL" sz="1400" dirty="0" smtClean="0">
              <a:solidFill>
                <a:schemeClr val="accent4"/>
              </a:solidFill>
              <a:latin typeface="+mj-lt"/>
            </a:rPr>
            <a:t>w zdaniu matury </a:t>
          </a:r>
          <a:endParaRPr lang="pl-PL" sz="1400" dirty="0">
            <a:solidFill>
              <a:schemeClr val="accent4"/>
            </a:solidFill>
            <a:latin typeface="+mj-lt"/>
          </a:endParaRPr>
        </a:p>
      </dgm:t>
    </dgm:pt>
    <dgm:pt modelId="{8BDA4C0E-D63C-4590-9F7B-393BB8CB0367}" type="parTrans" cxnId="{BE9BE5DD-7E33-40C2-A66C-0E580950F3FA}">
      <dgm:prSet/>
      <dgm:spPr/>
      <dgm:t>
        <a:bodyPr/>
        <a:lstStyle/>
        <a:p>
          <a:endParaRPr lang="pl-PL">
            <a:latin typeface="+mj-lt"/>
          </a:endParaRPr>
        </a:p>
      </dgm:t>
    </dgm:pt>
    <dgm:pt modelId="{B601FE69-5A39-41F5-8631-DC41CF5598A3}" type="sibTrans" cxnId="{BE9BE5DD-7E33-40C2-A66C-0E580950F3FA}">
      <dgm:prSet/>
      <dgm:spPr/>
      <dgm:t>
        <a:bodyPr/>
        <a:lstStyle/>
        <a:p>
          <a:endParaRPr lang="pl-PL">
            <a:latin typeface="+mj-lt"/>
          </a:endParaRPr>
        </a:p>
      </dgm:t>
    </dgm:pt>
    <dgm:pt modelId="{D34D16F3-7BF0-45A7-8D51-4F9621B6333C}">
      <dgm:prSet phldrT="[Tekst]" custT="1"/>
      <dgm:spPr/>
      <dgm:t>
        <a:bodyPr/>
        <a:lstStyle/>
        <a:p>
          <a:pPr algn="l"/>
          <a:r>
            <a:rPr lang="pl-PL" sz="1400" dirty="0" smtClean="0">
              <a:solidFill>
                <a:schemeClr val="accent4"/>
              </a:solidFill>
              <a:latin typeface="+mj-lt"/>
            </a:rPr>
            <a:t>- Łatwość znalezienia pracy</a:t>
          </a:r>
        </a:p>
        <a:p>
          <a:pPr algn="l"/>
          <a:r>
            <a:rPr lang="pl-PL" sz="1400" dirty="0" smtClean="0">
              <a:solidFill>
                <a:schemeClr val="accent4"/>
              </a:solidFill>
              <a:latin typeface="+mj-lt"/>
            </a:rPr>
            <a:t>- Praca w zawodzie</a:t>
          </a:r>
        </a:p>
      </dgm:t>
    </dgm:pt>
    <dgm:pt modelId="{3402E66B-EFCA-4F73-AA4E-0F8D491A317C}" type="parTrans" cxnId="{B593A2BA-8A0E-4831-AC97-F7EE73B2B5B9}">
      <dgm:prSet/>
      <dgm:spPr/>
      <dgm:t>
        <a:bodyPr/>
        <a:lstStyle/>
        <a:p>
          <a:endParaRPr lang="pl-PL">
            <a:latin typeface="+mj-lt"/>
          </a:endParaRPr>
        </a:p>
      </dgm:t>
    </dgm:pt>
    <dgm:pt modelId="{58979D47-3807-4513-8B42-9659C2311A7D}" type="sibTrans" cxnId="{B593A2BA-8A0E-4831-AC97-F7EE73B2B5B9}">
      <dgm:prSet/>
      <dgm:spPr/>
      <dgm:t>
        <a:bodyPr/>
        <a:lstStyle/>
        <a:p>
          <a:endParaRPr lang="pl-PL">
            <a:latin typeface="+mj-lt"/>
          </a:endParaRPr>
        </a:p>
      </dgm:t>
    </dgm:pt>
    <dgm:pt modelId="{10152BE1-0ADA-4B8D-948E-13C9195D05BC}" type="pres">
      <dgm:prSet presAssocID="{69087607-E164-4806-A6FC-76489CC6CBF1}" presName="compositeShape" presStyleCnt="0">
        <dgm:presLayoutVars>
          <dgm:chMax val="2"/>
          <dgm:dir/>
          <dgm:resizeHandles val="exact"/>
        </dgm:presLayoutVars>
      </dgm:prSet>
      <dgm:spPr/>
      <dgm:t>
        <a:bodyPr/>
        <a:lstStyle/>
        <a:p>
          <a:endParaRPr lang="pl-PL"/>
        </a:p>
      </dgm:t>
    </dgm:pt>
    <dgm:pt modelId="{9674C421-F97C-42CF-9D7A-23CB7192FA89}" type="pres">
      <dgm:prSet presAssocID="{69087607-E164-4806-A6FC-76489CC6CBF1}" presName="divider" presStyleLbl="fgShp" presStyleIdx="0" presStyleCnt="1"/>
      <dgm:spPr/>
    </dgm:pt>
    <dgm:pt modelId="{75D534A5-D61F-42B2-B238-D31C0A832861}" type="pres">
      <dgm:prSet presAssocID="{5073415D-562A-4001-8976-D6AFCC52E7A6}" presName="downArrow" presStyleLbl="node1" presStyleIdx="0" presStyleCnt="2" custLinFactNeighborY="15582"/>
      <dgm:spPr>
        <a:solidFill>
          <a:schemeClr val="bg2"/>
        </a:solidFill>
      </dgm:spPr>
    </dgm:pt>
    <dgm:pt modelId="{AC0287F7-F68E-4E5B-9E5A-748A60737657}" type="pres">
      <dgm:prSet presAssocID="{5073415D-562A-4001-8976-D6AFCC52E7A6}" presName="downArrowText" presStyleLbl="revTx" presStyleIdx="0" presStyleCnt="2" custScaleX="230501" custLinFactNeighborX="-23208">
        <dgm:presLayoutVars>
          <dgm:bulletEnabled val="1"/>
        </dgm:presLayoutVars>
      </dgm:prSet>
      <dgm:spPr/>
      <dgm:t>
        <a:bodyPr/>
        <a:lstStyle/>
        <a:p>
          <a:endParaRPr lang="pl-PL"/>
        </a:p>
      </dgm:t>
    </dgm:pt>
    <dgm:pt modelId="{22D02736-A2C6-4A99-9591-C18183555BCC}" type="pres">
      <dgm:prSet presAssocID="{D34D16F3-7BF0-45A7-8D51-4F9621B6333C}" presName="upArrow" presStyleLbl="node1" presStyleIdx="1" presStyleCnt="2" custLinFactNeighborY="-16695"/>
      <dgm:spPr/>
    </dgm:pt>
    <dgm:pt modelId="{50E7C27A-AA1C-4A97-9D8F-682BFE77AA8F}" type="pres">
      <dgm:prSet presAssocID="{D34D16F3-7BF0-45A7-8D51-4F9621B6333C}" presName="upArrowText" presStyleLbl="revTx" presStyleIdx="1" presStyleCnt="2" custScaleX="150729" custLinFactNeighborX="20307" custLinFactNeighborY="1060">
        <dgm:presLayoutVars>
          <dgm:bulletEnabled val="1"/>
        </dgm:presLayoutVars>
      </dgm:prSet>
      <dgm:spPr/>
      <dgm:t>
        <a:bodyPr/>
        <a:lstStyle/>
        <a:p>
          <a:endParaRPr lang="pl-PL"/>
        </a:p>
      </dgm:t>
    </dgm:pt>
  </dgm:ptLst>
  <dgm:cxnLst>
    <dgm:cxn modelId="{B593A2BA-8A0E-4831-AC97-F7EE73B2B5B9}" srcId="{69087607-E164-4806-A6FC-76489CC6CBF1}" destId="{D34D16F3-7BF0-45A7-8D51-4F9621B6333C}" srcOrd="1" destOrd="0" parTransId="{3402E66B-EFCA-4F73-AA4E-0F8D491A317C}" sibTransId="{58979D47-3807-4513-8B42-9659C2311A7D}"/>
    <dgm:cxn modelId="{76CB4441-519D-4E44-AE59-37E58A099A40}" type="presOf" srcId="{D34D16F3-7BF0-45A7-8D51-4F9621B6333C}" destId="{50E7C27A-AA1C-4A97-9D8F-682BFE77AA8F}" srcOrd="0" destOrd="0" presId="urn:microsoft.com/office/officeart/2005/8/layout/arrow3"/>
    <dgm:cxn modelId="{9AA03D13-89C3-48EA-9184-228F456C868E}" type="presOf" srcId="{69087607-E164-4806-A6FC-76489CC6CBF1}" destId="{10152BE1-0ADA-4B8D-948E-13C9195D05BC}" srcOrd="0" destOrd="0" presId="urn:microsoft.com/office/officeart/2005/8/layout/arrow3"/>
    <dgm:cxn modelId="{B0A72EB3-FC2D-4A2F-8D7B-3E48F1A3F3B4}" type="presOf" srcId="{5073415D-562A-4001-8976-D6AFCC52E7A6}" destId="{AC0287F7-F68E-4E5B-9E5A-748A60737657}" srcOrd="0" destOrd="0" presId="urn:microsoft.com/office/officeart/2005/8/layout/arrow3"/>
    <dgm:cxn modelId="{BE9BE5DD-7E33-40C2-A66C-0E580950F3FA}" srcId="{69087607-E164-4806-A6FC-76489CC6CBF1}" destId="{5073415D-562A-4001-8976-D6AFCC52E7A6}" srcOrd="0" destOrd="0" parTransId="{8BDA4C0E-D63C-4590-9F7B-393BB8CB0367}" sibTransId="{B601FE69-5A39-41F5-8631-DC41CF5598A3}"/>
    <dgm:cxn modelId="{F23ADA83-B1BD-4711-8DF3-B7947EC66B43}" type="presParOf" srcId="{10152BE1-0ADA-4B8D-948E-13C9195D05BC}" destId="{9674C421-F97C-42CF-9D7A-23CB7192FA89}" srcOrd="0" destOrd="0" presId="urn:microsoft.com/office/officeart/2005/8/layout/arrow3"/>
    <dgm:cxn modelId="{3DAB5B44-99E9-466B-B10E-FF030B939374}" type="presParOf" srcId="{10152BE1-0ADA-4B8D-948E-13C9195D05BC}" destId="{75D534A5-D61F-42B2-B238-D31C0A832861}" srcOrd="1" destOrd="0" presId="urn:microsoft.com/office/officeart/2005/8/layout/arrow3"/>
    <dgm:cxn modelId="{322ED7AF-A329-42CA-8C5E-D4EB28DB2268}" type="presParOf" srcId="{10152BE1-0ADA-4B8D-948E-13C9195D05BC}" destId="{AC0287F7-F68E-4E5B-9E5A-748A60737657}" srcOrd="2" destOrd="0" presId="urn:microsoft.com/office/officeart/2005/8/layout/arrow3"/>
    <dgm:cxn modelId="{E16CE7A7-ECD5-484E-9E9E-955AAEEC41C9}" type="presParOf" srcId="{10152BE1-0ADA-4B8D-948E-13C9195D05BC}" destId="{22D02736-A2C6-4A99-9591-C18183555BCC}" srcOrd="3" destOrd="0" presId="urn:microsoft.com/office/officeart/2005/8/layout/arrow3"/>
    <dgm:cxn modelId="{AFE1FC85-6DF1-4467-AA0D-50AE3167E186}" type="presParOf" srcId="{10152BE1-0ADA-4B8D-948E-13C9195D05BC}" destId="{50E7C27A-AA1C-4A97-9D8F-682BFE77AA8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087607-E164-4806-A6FC-76489CC6CBF1}"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pl-PL"/>
        </a:p>
      </dgm:t>
    </dgm:pt>
    <dgm:pt modelId="{5073415D-562A-4001-8976-D6AFCC52E7A6}">
      <dgm:prSet phldrT="[Tekst]" custT="1"/>
      <dgm:spPr/>
      <dgm:t>
        <a:bodyPr/>
        <a:lstStyle/>
        <a:p>
          <a:r>
            <a:rPr lang="pl-PL" sz="1400" dirty="0" smtClean="0">
              <a:solidFill>
                <a:schemeClr val="accent4"/>
              </a:solidFill>
              <a:latin typeface="+mj-lt"/>
            </a:rPr>
            <a:t>-Niskie płace</a:t>
          </a:r>
        </a:p>
        <a:p>
          <a:r>
            <a:rPr lang="pl-PL" sz="1400" dirty="0" smtClean="0">
              <a:solidFill>
                <a:schemeClr val="accent4"/>
              </a:solidFill>
              <a:latin typeface="+mj-lt"/>
            </a:rPr>
            <a:t>Brak umów</a:t>
          </a:r>
        </a:p>
        <a:p>
          <a:r>
            <a:rPr lang="pl-PL" sz="1400" dirty="0" smtClean="0">
              <a:solidFill>
                <a:schemeClr val="accent4"/>
              </a:solidFill>
              <a:latin typeface="+mj-lt"/>
            </a:rPr>
            <a:t>-Brak szacunku</a:t>
          </a:r>
        </a:p>
        <a:p>
          <a:r>
            <a:rPr lang="pl-PL" sz="1400" dirty="0" smtClean="0">
              <a:solidFill>
                <a:schemeClr val="accent4"/>
              </a:solidFill>
              <a:latin typeface="+mj-lt"/>
            </a:rPr>
            <a:t>-Trudność  </a:t>
          </a:r>
        </a:p>
        <a:p>
          <a:r>
            <a:rPr lang="pl-PL" sz="1400" dirty="0" smtClean="0">
              <a:solidFill>
                <a:schemeClr val="accent4"/>
              </a:solidFill>
              <a:latin typeface="+mj-lt"/>
            </a:rPr>
            <a:t>w zrobieniu matury </a:t>
          </a:r>
          <a:endParaRPr lang="pl-PL" sz="1400" dirty="0">
            <a:solidFill>
              <a:schemeClr val="accent4"/>
            </a:solidFill>
            <a:latin typeface="+mj-lt"/>
          </a:endParaRPr>
        </a:p>
      </dgm:t>
    </dgm:pt>
    <dgm:pt modelId="{8BDA4C0E-D63C-4590-9F7B-393BB8CB0367}" type="parTrans" cxnId="{BE9BE5DD-7E33-40C2-A66C-0E580950F3FA}">
      <dgm:prSet/>
      <dgm:spPr/>
      <dgm:t>
        <a:bodyPr/>
        <a:lstStyle/>
        <a:p>
          <a:endParaRPr lang="pl-PL">
            <a:latin typeface="+mj-lt"/>
          </a:endParaRPr>
        </a:p>
      </dgm:t>
    </dgm:pt>
    <dgm:pt modelId="{B601FE69-5A39-41F5-8631-DC41CF5598A3}" type="sibTrans" cxnId="{BE9BE5DD-7E33-40C2-A66C-0E580950F3FA}">
      <dgm:prSet/>
      <dgm:spPr/>
      <dgm:t>
        <a:bodyPr/>
        <a:lstStyle/>
        <a:p>
          <a:endParaRPr lang="pl-PL">
            <a:latin typeface="+mj-lt"/>
          </a:endParaRPr>
        </a:p>
      </dgm:t>
    </dgm:pt>
    <dgm:pt modelId="{D34D16F3-7BF0-45A7-8D51-4F9621B6333C}">
      <dgm:prSet phldrT="[Tekst]" custT="1"/>
      <dgm:spPr/>
      <dgm:t>
        <a:bodyPr/>
        <a:lstStyle/>
        <a:p>
          <a:pPr algn="l"/>
          <a:r>
            <a:rPr lang="pl-PL" sz="1400" dirty="0" smtClean="0">
              <a:solidFill>
                <a:schemeClr val="accent4"/>
              </a:solidFill>
              <a:latin typeface="+mj-lt"/>
            </a:rPr>
            <a:t>- Łatwość znalezienia pracy</a:t>
          </a:r>
        </a:p>
        <a:p>
          <a:pPr algn="l"/>
          <a:r>
            <a:rPr lang="pl-PL" sz="1400" dirty="0" smtClean="0">
              <a:solidFill>
                <a:schemeClr val="accent4"/>
              </a:solidFill>
              <a:latin typeface="+mj-lt"/>
            </a:rPr>
            <a:t>- Praca w zawodzie</a:t>
          </a:r>
        </a:p>
      </dgm:t>
    </dgm:pt>
    <dgm:pt modelId="{3402E66B-EFCA-4F73-AA4E-0F8D491A317C}" type="parTrans" cxnId="{B593A2BA-8A0E-4831-AC97-F7EE73B2B5B9}">
      <dgm:prSet/>
      <dgm:spPr/>
      <dgm:t>
        <a:bodyPr/>
        <a:lstStyle/>
        <a:p>
          <a:endParaRPr lang="pl-PL">
            <a:latin typeface="+mj-lt"/>
          </a:endParaRPr>
        </a:p>
      </dgm:t>
    </dgm:pt>
    <dgm:pt modelId="{58979D47-3807-4513-8B42-9659C2311A7D}" type="sibTrans" cxnId="{B593A2BA-8A0E-4831-AC97-F7EE73B2B5B9}">
      <dgm:prSet/>
      <dgm:spPr/>
      <dgm:t>
        <a:bodyPr/>
        <a:lstStyle/>
        <a:p>
          <a:endParaRPr lang="pl-PL">
            <a:latin typeface="+mj-lt"/>
          </a:endParaRPr>
        </a:p>
      </dgm:t>
    </dgm:pt>
    <dgm:pt modelId="{10152BE1-0ADA-4B8D-948E-13C9195D05BC}" type="pres">
      <dgm:prSet presAssocID="{69087607-E164-4806-A6FC-76489CC6CBF1}" presName="compositeShape" presStyleCnt="0">
        <dgm:presLayoutVars>
          <dgm:chMax val="2"/>
          <dgm:dir/>
          <dgm:resizeHandles val="exact"/>
        </dgm:presLayoutVars>
      </dgm:prSet>
      <dgm:spPr/>
      <dgm:t>
        <a:bodyPr/>
        <a:lstStyle/>
        <a:p>
          <a:endParaRPr lang="pl-PL"/>
        </a:p>
      </dgm:t>
    </dgm:pt>
    <dgm:pt modelId="{9674C421-F97C-42CF-9D7A-23CB7192FA89}" type="pres">
      <dgm:prSet presAssocID="{69087607-E164-4806-A6FC-76489CC6CBF1}" presName="divider" presStyleLbl="fgShp" presStyleIdx="0" presStyleCnt="1"/>
      <dgm:spPr/>
    </dgm:pt>
    <dgm:pt modelId="{75D534A5-D61F-42B2-B238-D31C0A832861}" type="pres">
      <dgm:prSet presAssocID="{5073415D-562A-4001-8976-D6AFCC52E7A6}" presName="downArrow" presStyleLbl="node1" presStyleIdx="0" presStyleCnt="2" custLinFactNeighborY="15582"/>
      <dgm:spPr>
        <a:solidFill>
          <a:schemeClr val="bg2"/>
        </a:solidFill>
      </dgm:spPr>
    </dgm:pt>
    <dgm:pt modelId="{AC0287F7-F68E-4E5B-9E5A-748A60737657}" type="pres">
      <dgm:prSet presAssocID="{5073415D-562A-4001-8976-D6AFCC52E7A6}" presName="downArrowText" presStyleLbl="revTx" presStyleIdx="0" presStyleCnt="2" custScaleX="230501" custLinFactNeighborX="-23208">
        <dgm:presLayoutVars>
          <dgm:bulletEnabled val="1"/>
        </dgm:presLayoutVars>
      </dgm:prSet>
      <dgm:spPr/>
      <dgm:t>
        <a:bodyPr/>
        <a:lstStyle/>
        <a:p>
          <a:endParaRPr lang="pl-PL"/>
        </a:p>
      </dgm:t>
    </dgm:pt>
    <dgm:pt modelId="{22D02736-A2C6-4A99-9591-C18183555BCC}" type="pres">
      <dgm:prSet presAssocID="{D34D16F3-7BF0-45A7-8D51-4F9621B6333C}" presName="upArrow" presStyleLbl="node1" presStyleIdx="1" presStyleCnt="2" custLinFactNeighborY="-16695"/>
      <dgm:spPr/>
    </dgm:pt>
    <dgm:pt modelId="{50E7C27A-AA1C-4A97-9D8F-682BFE77AA8F}" type="pres">
      <dgm:prSet presAssocID="{D34D16F3-7BF0-45A7-8D51-4F9621B6333C}" presName="upArrowText" presStyleLbl="revTx" presStyleIdx="1" presStyleCnt="2" custScaleX="150729" custLinFactNeighborX="20307" custLinFactNeighborY="1060">
        <dgm:presLayoutVars>
          <dgm:bulletEnabled val="1"/>
        </dgm:presLayoutVars>
      </dgm:prSet>
      <dgm:spPr/>
      <dgm:t>
        <a:bodyPr/>
        <a:lstStyle/>
        <a:p>
          <a:endParaRPr lang="pl-PL"/>
        </a:p>
      </dgm:t>
    </dgm:pt>
  </dgm:ptLst>
  <dgm:cxnLst>
    <dgm:cxn modelId="{B593A2BA-8A0E-4831-AC97-F7EE73B2B5B9}" srcId="{69087607-E164-4806-A6FC-76489CC6CBF1}" destId="{D34D16F3-7BF0-45A7-8D51-4F9621B6333C}" srcOrd="1" destOrd="0" parTransId="{3402E66B-EFCA-4F73-AA4E-0F8D491A317C}" sibTransId="{58979D47-3807-4513-8B42-9659C2311A7D}"/>
    <dgm:cxn modelId="{04E3C4BC-CCBF-4047-B12F-239E1316BEB1}" type="presOf" srcId="{D34D16F3-7BF0-45A7-8D51-4F9621B6333C}" destId="{50E7C27A-AA1C-4A97-9D8F-682BFE77AA8F}" srcOrd="0" destOrd="0" presId="urn:microsoft.com/office/officeart/2005/8/layout/arrow3"/>
    <dgm:cxn modelId="{F5D3BC0D-A36D-47EA-B27B-30758D810ED5}" type="presOf" srcId="{69087607-E164-4806-A6FC-76489CC6CBF1}" destId="{10152BE1-0ADA-4B8D-948E-13C9195D05BC}" srcOrd="0" destOrd="0" presId="urn:microsoft.com/office/officeart/2005/8/layout/arrow3"/>
    <dgm:cxn modelId="{0E7C10C5-30C4-404E-8F78-BE601980D1B3}" type="presOf" srcId="{5073415D-562A-4001-8976-D6AFCC52E7A6}" destId="{AC0287F7-F68E-4E5B-9E5A-748A60737657}" srcOrd="0" destOrd="0" presId="urn:microsoft.com/office/officeart/2005/8/layout/arrow3"/>
    <dgm:cxn modelId="{BE9BE5DD-7E33-40C2-A66C-0E580950F3FA}" srcId="{69087607-E164-4806-A6FC-76489CC6CBF1}" destId="{5073415D-562A-4001-8976-D6AFCC52E7A6}" srcOrd="0" destOrd="0" parTransId="{8BDA4C0E-D63C-4590-9F7B-393BB8CB0367}" sibTransId="{B601FE69-5A39-41F5-8631-DC41CF5598A3}"/>
    <dgm:cxn modelId="{0BA0A6CD-EFF4-4C98-966E-10B4EBECB400}" type="presParOf" srcId="{10152BE1-0ADA-4B8D-948E-13C9195D05BC}" destId="{9674C421-F97C-42CF-9D7A-23CB7192FA89}" srcOrd="0" destOrd="0" presId="urn:microsoft.com/office/officeart/2005/8/layout/arrow3"/>
    <dgm:cxn modelId="{5E5F0ECE-FE85-4ED6-BAD8-BE57A2F890CE}" type="presParOf" srcId="{10152BE1-0ADA-4B8D-948E-13C9195D05BC}" destId="{75D534A5-D61F-42B2-B238-D31C0A832861}" srcOrd="1" destOrd="0" presId="urn:microsoft.com/office/officeart/2005/8/layout/arrow3"/>
    <dgm:cxn modelId="{0DE5E461-42F0-427E-ADBE-5823F59BE442}" type="presParOf" srcId="{10152BE1-0ADA-4B8D-948E-13C9195D05BC}" destId="{AC0287F7-F68E-4E5B-9E5A-748A60737657}" srcOrd="2" destOrd="0" presId="urn:microsoft.com/office/officeart/2005/8/layout/arrow3"/>
    <dgm:cxn modelId="{A25A2899-9D15-4848-99B7-A966BE68360D}" type="presParOf" srcId="{10152BE1-0ADA-4B8D-948E-13C9195D05BC}" destId="{22D02736-A2C6-4A99-9591-C18183555BCC}" srcOrd="3" destOrd="0" presId="urn:microsoft.com/office/officeart/2005/8/layout/arrow3"/>
    <dgm:cxn modelId="{A9514C47-6741-486E-836F-CE23EB7B6034}" type="presParOf" srcId="{10152BE1-0ADA-4B8D-948E-13C9195D05BC}" destId="{50E7C27A-AA1C-4A97-9D8F-682BFE77AA8F}"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57156" y="8829967"/>
            <a:ext cx="2971800" cy="464820"/>
          </a:xfrm>
          <a:prstGeom prst="rect">
            <a:avLst/>
          </a:prstGeom>
        </p:spPr>
        <p:txBody>
          <a:bodyPr vert="horz" lIns="91440" tIns="45720" rIns="91440" bIns="45720" rtlCol="0" anchor="b"/>
          <a:lstStyle>
            <a:lvl1pPr algn="l">
              <a:defRPr sz="1200"/>
            </a:lvl1pPr>
          </a:lstStyle>
          <a:p>
            <a:endParaRPr lang="en-US" dirty="0">
              <a:solidFill>
                <a:schemeClr val="accent6">
                  <a:lumMod val="75000"/>
                </a:schemeClr>
              </a:solidFill>
            </a:endParaRPr>
          </a:p>
        </p:txBody>
      </p:sp>
      <p:sp>
        <p:nvSpPr>
          <p:cNvPr id="5" name="Slide Number Placeholder 4"/>
          <p:cNvSpPr>
            <a:spLocks noGrp="1"/>
          </p:cNvSpPr>
          <p:nvPr>
            <p:ph type="sldNum" sz="quarter" idx="3"/>
          </p:nvPr>
        </p:nvSpPr>
        <p:spPr>
          <a:xfrm>
            <a:off x="3827457" y="8829967"/>
            <a:ext cx="2971800" cy="464820"/>
          </a:xfrm>
          <a:prstGeom prst="rect">
            <a:avLst/>
          </a:prstGeom>
        </p:spPr>
        <p:txBody>
          <a:bodyPr vert="horz" lIns="91440" tIns="45720" rIns="91440" bIns="45720" rtlCol="0" anchor="b"/>
          <a:lstStyle>
            <a:lvl1pPr algn="r">
              <a:defRPr sz="1200"/>
            </a:lvl1pPr>
          </a:lstStyle>
          <a:p>
            <a:fld id="{D71C5C66-234C-42F0-997D-A38B6106A1D7}" type="slidenum">
              <a:rPr lang="en-US" smtClean="0">
                <a:solidFill>
                  <a:schemeClr val="accent6">
                    <a:lumMod val="75000"/>
                  </a:schemeClr>
                </a:solidFill>
              </a:rPr>
              <a:pPr/>
              <a:t>‹#›</a:t>
            </a:fld>
            <a:endParaRPr lang="en-US" dirty="0">
              <a:solidFill>
                <a:schemeClr val="accent6">
                  <a:lumMod val="75000"/>
                </a:schemeClr>
              </a:solidFill>
            </a:endParaRPr>
          </a:p>
        </p:txBody>
      </p:sp>
      <p:sp>
        <p:nvSpPr>
          <p:cNvPr id="59" name="Date Placeholder 2"/>
          <p:cNvSpPr>
            <a:spLocks noGrp="1"/>
          </p:cNvSpPr>
          <p:nvPr>
            <p:ph type="dt" sz="quarter" idx="1"/>
          </p:nvPr>
        </p:nvSpPr>
        <p:spPr>
          <a:xfrm>
            <a:off x="422871" y="477735"/>
            <a:ext cx="1320313" cy="271145"/>
          </a:xfrm>
          <a:prstGeom prst="rect">
            <a:avLst/>
          </a:prstGeom>
        </p:spPr>
        <p:txBody>
          <a:bodyPr vert="horz" lIns="91440" tIns="45720" rIns="91440" bIns="45720" rtlCol="0"/>
          <a:lstStyle>
            <a:lvl1pPr algn="r">
              <a:defRPr sz="1200"/>
            </a:lvl1pPr>
          </a:lstStyle>
          <a:p>
            <a:pPr algn="l"/>
            <a:fld id="{A97357E7-2121-4B99-8735-79127316A251}" type="datetimeFigureOut">
              <a:rPr lang="en-US" smtClean="0">
                <a:solidFill>
                  <a:schemeClr val="accent6">
                    <a:lumMod val="75000"/>
                  </a:schemeClr>
                </a:solidFill>
                <a:latin typeface="+mj-lt"/>
              </a:rPr>
              <a:pPr algn="l"/>
              <a:t>6/15/2015</a:t>
            </a:fld>
            <a:endParaRPr lang="en-US" dirty="0">
              <a:solidFill>
                <a:schemeClr val="accent6">
                  <a:lumMod val="75000"/>
                </a:schemeClr>
              </a:solidFill>
              <a:latin typeface="+mj-lt"/>
            </a:endParaRPr>
          </a:p>
        </p:txBody>
      </p:sp>
      <p:grpSp>
        <p:nvGrpSpPr>
          <p:cNvPr id="60" name="Group 59"/>
          <p:cNvGrpSpPr>
            <a:grpSpLocks noChangeAspect="1"/>
          </p:cNvGrpSpPr>
          <p:nvPr/>
        </p:nvGrpSpPr>
        <p:grpSpPr>
          <a:xfrm>
            <a:off x="142628" y="68177"/>
            <a:ext cx="1737360" cy="244981"/>
            <a:chOff x="7881993" y="6590900"/>
            <a:chExt cx="1124815" cy="156007"/>
          </a:xfrm>
        </p:grpSpPr>
        <p:sp>
          <p:nvSpPr>
            <p:cNvPr id="61" name="Freeform 60"/>
            <p:cNvSpPr>
              <a:spLocks/>
            </p:cNvSpPr>
            <p:nvPr/>
          </p:nvSpPr>
          <p:spPr bwMode="auto">
            <a:xfrm>
              <a:off x="7881993" y="6590900"/>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2" name="Freeform 61"/>
            <p:cNvSpPr>
              <a:spLocks/>
            </p:cNvSpPr>
            <p:nvPr/>
          </p:nvSpPr>
          <p:spPr bwMode="auto">
            <a:xfrm>
              <a:off x="7982248" y="6590900"/>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3" name="Freeform 62"/>
            <p:cNvSpPr>
              <a:spLocks/>
            </p:cNvSpPr>
            <p:nvPr/>
          </p:nvSpPr>
          <p:spPr bwMode="auto">
            <a:xfrm>
              <a:off x="8124562" y="6620732"/>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4" name="Freeform 63"/>
            <p:cNvSpPr>
              <a:spLocks noEditPoints="1"/>
            </p:cNvSpPr>
            <p:nvPr/>
          </p:nvSpPr>
          <p:spPr bwMode="auto">
            <a:xfrm>
              <a:off x="8239978" y="6623178"/>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5" name="Freeform 64"/>
            <p:cNvSpPr>
              <a:spLocks/>
            </p:cNvSpPr>
            <p:nvPr/>
          </p:nvSpPr>
          <p:spPr bwMode="auto">
            <a:xfrm>
              <a:off x="8276656" y="6620732"/>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6" name="Freeform 65"/>
            <p:cNvSpPr>
              <a:spLocks/>
            </p:cNvSpPr>
            <p:nvPr/>
          </p:nvSpPr>
          <p:spPr bwMode="auto">
            <a:xfrm>
              <a:off x="8310401" y="6620732"/>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7" name="Freeform 66"/>
            <p:cNvSpPr>
              <a:spLocks/>
            </p:cNvSpPr>
            <p:nvPr/>
          </p:nvSpPr>
          <p:spPr bwMode="auto">
            <a:xfrm>
              <a:off x="8335832" y="6654476"/>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8" name="Freeform 67"/>
            <p:cNvSpPr>
              <a:spLocks noEditPoints="1"/>
            </p:cNvSpPr>
            <p:nvPr/>
          </p:nvSpPr>
          <p:spPr bwMode="auto">
            <a:xfrm>
              <a:off x="8441956" y="6653009"/>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69" name="Freeform 68"/>
            <p:cNvSpPr>
              <a:spLocks/>
            </p:cNvSpPr>
            <p:nvPr/>
          </p:nvSpPr>
          <p:spPr bwMode="auto">
            <a:xfrm>
              <a:off x="8513845" y="6653009"/>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70" name="Freeform 69"/>
            <p:cNvSpPr>
              <a:spLocks noEditPoints="1"/>
            </p:cNvSpPr>
            <p:nvPr/>
          </p:nvSpPr>
          <p:spPr bwMode="auto">
            <a:xfrm>
              <a:off x="8559816" y="6620732"/>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71" name="Freeform 70"/>
            <p:cNvSpPr>
              <a:spLocks noEditPoints="1"/>
            </p:cNvSpPr>
            <p:nvPr/>
          </p:nvSpPr>
          <p:spPr bwMode="auto">
            <a:xfrm>
              <a:off x="8640999" y="6620732"/>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72" name="Freeform 71"/>
            <p:cNvSpPr>
              <a:spLocks/>
            </p:cNvSpPr>
            <p:nvPr/>
          </p:nvSpPr>
          <p:spPr bwMode="auto">
            <a:xfrm>
              <a:off x="8719247" y="6653009"/>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73" name="Freeform 72"/>
            <p:cNvSpPr>
              <a:spLocks noEditPoints="1"/>
            </p:cNvSpPr>
            <p:nvPr/>
          </p:nvSpPr>
          <p:spPr bwMode="auto">
            <a:xfrm>
              <a:off x="8764239" y="6653009"/>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74" name="Freeform 73"/>
            <p:cNvSpPr>
              <a:spLocks/>
            </p:cNvSpPr>
            <p:nvPr/>
          </p:nvSpPr>
          <p:spPr bwMode="auto">
            <a:xfrm>
              <a:off x="8833684" y="6654476"/>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75" name="Freeform 74"/>
            <p:cNvSpPr>
              <a:spLocks/>
            </p:cNvSpPr>
            <p:nvPr/>
          </p:nvSpPr>
          <p:spPr bwMode="auto">
            <a:xfrm>
              <a:off x="8947144" y="6653009"/>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grpSp>
      <p:sp>
        <p:nvSpPr>
          <p:cNvPr id="76" name="Date Placeholder 2"/>
          <p:cNvSpPr txBox="1">
            <a:spLocks/>
          </p:cNvSpPr>
          <p:nvPr/>
        </p:nvSpPr>
        <p:spPr>
          <a:xfrm>
            <a:off x="418774" y="274356"/>
            <a:ext cx="1787536" cy="302803"/>
          </a:xfrm>
          <a:prstGeom prst="rect">
            <a:avLst/>
          </a:prstGeom>
        </p:spPr>
        <p:txBody>
          <a:bodyPr vert="horz" lIns="91440" tIns="45720" rIns="91440" bIns="45720" rtlCol="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i="1" dirty="0" smtClean="0">
                <a:solidFill>
                  <a:schemeClr val="accent6">
                    <a:lumMod val="75000"/>
                  </a:schemeClr>
                </a:solidFill>
                <a:latin typeface="+mj-lt"/>
              </a:rPr>
              <a:t>Presentation Handouts</a:t>
            </a:r>
            <a:endParaRPr lang="en-US" i="1" dirty="0">
              <a:solidFill>
                <a:schemeClr val="accent6">
                  <a:lumMod val="75000"/>
                </a:schemeClr>
              </a:solidFill>
              <a:latin typeface="+mj-lt"/>
            </a:endParaRPr>
          </a:p>
        </p:txBody>
      </p:sp>
    </p:spTree>
    <p:extLst>
      <p:ext uri="{BB962C8B-B14F-4D97-AF65-F5344CB8AC3E}">
        <p14:creationId xmlns:p14="http://schemas.microsoft.com/office/powerpoint/2010/main" val="934943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143000" y="4387064"/>
            <a:ext cx="4572002" cy="3188457"/>
          </a:xfrm>
          <a:prstGeom prst="rect">
            <a:avLst/>
          </a:prstGeom>
        </p:spPr>
        <p:txBody>
          <a:bodyPr vert="horz" lIns="0" tIns="45720" rIns="18288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solidFill>
                  <a:schemeClr val="accent6">
                    <a:lumMod val="75000"/>
                  </a:schemeClr>
                </a:solidFill>
              </a:defRPr>
            </a:lvl1pPr>
          </a:lstStyle>
          <a:p>
            <a:endParaRPr lang="en-US" dirty="0"/>
          </a:p>
        </p:txBody>
      </p:sp>
      <p:grpSp>
        <p:nvGrpSpPr>
          <p:cNvPr id="9" name="Group 8"/>
          <p:cNvGrpSpPr>
            <a:grpSpLocks noChangeAspect="1"/>
          </p:cNvGrpSpPr>
          <p:nvPr/>
        </p:nvGrpSpPr>
        <p:grpSpPr>
          <a:xfrm>
            <a:off x="733165" y="68177"/>
            <a:ext cx="1737360" cy="244981"/>
            <a:chOff x="7881993" y="6590900"/>
            <a:chExt cx="1124815" cy="156007"/>
          </a:xfrm>
        </p:grpSpPr>
        <p:sp>
          <p:nvSpPr>
            <p:cNvPr id="10" name="Freeform 9"/>
            <p:cNvSpPr>
              <a:spLocks/>
            </p:cNvSpPr>
            <p:nvPr/>
          </p:nvSpPr>
          <p:spPr bwMode="auto">
            <a:xfrm>
              <a:off x="7881993" y="6590900"/>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1" name="Freeform 10"/>
            <p:cNvSpPr>
              <a:spLocks/>
            </p:cNvSpPr>
            <p:nvPr/>
          </p:nvSpPr>
          <p:spPr bwMode="auto">
            <a:xfrm>
              <a:off x="7982248" y="6590900"/>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2" name="Freeform 11"/>
            <p:cNvSpPr>
              <a:spLocks/>
            </p:cNvSpPr>
            <p:nvPr/>
          </p:nvSpPr>
          <p:spPr bwMode="auto">
            <a:xfrm>
              <a:off x="8124562" y="6620732"/>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3" name="Freeform 12"/>
            <p:cNvSpPr>
              <a:spLocks noEditPoints="1"/>
            </p:cNvSpPr>
            <p:nvPr/>
          </p:nvSpPr>
          <p:spPr bwMode="auto">
            <a:xfrm>
              <a:off x="8239978" y="6623178"/>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4" name="Freeform 13"/>
            <p:cNvSpPr>
              <a:spLocks/>
            </p:cNvSpPr>
            <p:nvPr/>
          </p:nvSpPr>
          <p:spPr bwMode="auto">
            <a:xfrm>
              <a:off x="8276656" y="6620732"/>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5" name="Freeform 14"/>
            <p:cNvSpPr>
              <a:spLocks/>
            </p:cNvSpPr>
            <p:nvPr/>
          </p:nvSpPr>
          <p:spPr bwMode="auto">
            <a:xfrm>
              <a:off x="8310401" y="6620732"/>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6" name="Freeform 15"/>
            <p:cNvSpPr>
              <a:spLocks/>
            </p:cNvSpPr>
            <p:nvPr/>
          </p:nvSpPr>
          <p:spPr bwMode="auto">
            <a:xfrm>
              <a:off x="8335832" y="6654476"/>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7" name="Freeform 16"/>
            <p:cNvSpPr>
              <a:spLocks noEditPoints="1"/>
            </p:cNvSpPr>
            <p:nvPr/>
          </p:nvSpPr>
          <p:spPr bwMode="auto">
            <a:xfrm>
              <a:off x="8441956" y="6653009"/>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8" name="Freeform 17"/>
            <p:cNvSpPr>
              <a:spLocks/>
            </p:cNvSpPr>
            <p:nvPr/>
          </p:nvSpPr>
          <p:spPr bwMode="auto">
            <a:xfrm>
              <a:off x="8513845" y="6653009"/>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9" name="Freeform 18"/>
            <p:cNvSpPr>
              <a:spLocks noEditPoints="1"/>
            </p:cNvSpPr>
            <p:nvPr/>
          </p:nvSpPr>
          <p:spPr bwMode="auto">
            <a:xfrm>
              <a:off x="8559816" y="6620732"/>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0" name="Freeform 19"/>
            <p:cNvSpPr>
              <a:spLocks noEditPoints="1"/>
            </p:cNvSpPr>
            <p:nvPr/>
          </p:nvSpPr>
          <p:spPr bwMode="auto">
            <a:xfrm>
              <a:off x="8640999" y="6620732"/>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1" name="Freeform 20"/>
            <p:cNvSpPr>
              <a:spLocks/>
            </p:cNvSpPr>
            <p:nvPr/>
          </p:nvSpPr>
          <p:spPr bwMode="auto">
            <a:xfrm>
              <a:off x="8719247" y="6653009"/>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2" name="Freeform 21"/>
            <p:cNvSpPr>
              <a:spLocks noEditPoints="1"/>
            </p:cNvSpPr>
            <p:nvPr/>
          </p:nvSpPr>
          <p:spPr bwMode="auto">
            <a:xfrm>
              <a:off x="8764239" y="6653009"/>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3" name="Freeform 22"/>
            <p:cNvSpPr>
              <a:spLocks/>
            </p:cNvSpPr>
            <p:nvPr/>
          </p:nvSpPr>
          <p:spPr bwMode="auto">
            <a:xfrm>
              <a:off x="8833684" y="6654476"/>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4" name="Freeform 23"/>
            <p:cNvSpPr>
              <a:spLocks/>
            </p:cNvSpPr>
            <p:nvPr/>
          </p:nvSpPr>
          <p:spPr bwMode="auto">
            <a:xfrm>
              <a:off x="8947144" y="6653009"/>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grpSp>
      <p:sp>
        <p:nvSpPr>
          <p:cNvPr id="25" name="Date Placeholder 2"/>
          <p:cNvSpPr txBox="1">
            <a:spLocks/>
          </p:cNvSpPr>
          <p:nvPr/>
        </p:nvSpPr>
        <p:spPr>
          <a:xfrm>
            <a:off x="1009311" y="274356"/>
            <a:ext cx="3200720" cy="302803"/>
          </a:xfrm>
          <a:prstGeom prst="rect">
            <a:avLst/>
          </a:prstGeom>
        </p:spPr>
        <p:txBody>
          <a:bodyPr vert="horz" lIns="91440" tIns="45720" rIns="91440" bIns="45720" rtlCol="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i="1" dirty="0" smtClean="0">
                <a:solidFill>
                  <a:schemeClr val="accent6">
                    <a:lumMod val="75000"/>
                  </a:schemeClr>
                </a:solidFill>
                <a:latin typeface="+mj-lt"/>
              </a:rPr>
              <a:t>Presentation Notes</a:t>
            </a:r>
            <a:r>
              <a:rPr lang="en-US" i="1" dirty="0" smtClean="0">
                <a:solidFill>
                  <a:schemeClr val="accent6"/>
                </a:solidFill>
                <a:latin typeface="+mj-lt"/>
              </a:rPr>
              <a:t> • </a:t>
            </a:r>
            <a:fld id="{7E5ABFAF-66EA-405F-B1E0-3B6379803F67}" type="datetime1">
              <a:rPr lang="en-US" i="0" smtClean="0">
                <a:solidFill>
                  <a:schemeClr val="accent6">
                    <a:lumMod val="75000"/>
                  </a:schemeClr>
                </a:solidFill>
                <a:latin typeface="+mj-lt"/>
              </a:rPr>
              <a:pPr algn="l"/>
              <a:t>6/15/2015</a:t>
            </a:fld>
            <a:endParaRPr lang="en-US" i="0" dirty="0">
              <a:solidFill>
                <a:schemeClr val="accent6">
                  <a:lumMod val="75000"/>
                </a:schemeClr>
              </a:solidFill>
              <a:latin typeface="+mj-lt"/>
            </a:endParaRPr>
          </a:p>
        </p:txBody>
      </p:sp>
      <p:sp>
        <p:nvSpPr>
          <p:cNvPr id="27" name="Slide Image Placeholder 26"/>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31" name="Slide Number Placeholder 30"/>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solidFill>
                  <a:schemeClr val="accent6">
                    <a:lumMod val="75000"/>
                  </a:schemeClr>
                </a:solidFill>
              </a:defRPr>
            </a:lvl1pPr>
          </a:lstStyle>
          <a:p>
            <a:fld id="{26FAE4BF-74E7-482F-B64B-F03AB516ABED}" type="slidenum">
              <a:rPr lang="en-US" smtClean="0"/>
              <a:pPr/>
              <a:t>‹#›</a:t>
            </a:fld>
            <a:endParaRPr lang="en-US" dirty="0"/>
          </a:p>
        </p:txBody>
      </p:sp>
    </p:spTree>
    <p:extLst>
      <p:ext uri="{BB962C8B-B14F-4D97-AF65-F5344CB8AC3E}">
        <p14:creationId xmlns:p14="http://schemas.microsoft.com/office/powerpoint/2010/main" val="15774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fld id="{0E580C43-CC4A-4116-8DD6-203A5F193F7D}" type="slidenum">
              <a:rPr lang="en-US" smtClean="0"/>
              <a:pPr/>
              <a:t>1</a:t>
            </a:fld>
            <a:endParaRPr lang="en-US" dirty="0"/>
          </a:p>
        </p:txBody>
      </p:sp>
    </p:spTree>
    <p:extLst>
      <p:ext uri="{BB962C8B-B14F-4D97-AF65-F5344CB8AC3E}">
        <p14:creationId xmlns:p14="http://schemas.microsoft.com/office/powerpoint/2010/main" val="67386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pPr/>
              <a:t>2</a:t>
            </a:fld>
            <a:endParaRPr lang="en-US" dirty="0"/>
          </a:p>
        </p:txBody>
      </p:sp>
    </p:spTree>
    <p:extLst>
      <p:ext uri="{BB962C8B-B14F-4D97-AF65-F5344CB8AC3E}">
        <p14:creationId xmlns:p14="http://schemas.microsoft.com/office/powerpoint/2010/main" val="354170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pPr/>
              <a:t>6</a:t>
            </a:fld>
            <a:endParaRPr lang="en-US" dirty="0"/>
          </a:p>
        </p:txBody>
      </p:sp>
    </p:spTree>
    <p:extLst>
      <p:ext uri="{BB962C8B-B14F-4D97-AF65-F5344CB8AC3E}">
        <p14:creationId xmlns:p14="http://schemas.microsoft.com/office/powerpoint/2010/main" val="317595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solidFill>
                  <a:prstClr val="black"/>
                </a:solidFill>
                <a:latin typeface="Calibri"/>
              </a:rPr>
              <a:pPr/>
              <a:t>14</a:t>
            </a:fld>
            <a:endParaRPr lang="en-US" dirty="0">
              <a:solidFill>
                <a:prstClr val="black"/>
              </a:solidFill>
              <a:latin typeface="Calibri"/>
            </a:endParaRPr>
          </a:p>
        </p:txBody>
      </p:sp>
    </p:spTree>
    <p:extLst>
      <p:ext uri="{BB962C8B-B14F-4D97-AF65-F5344CB8AC3E}">
        <p14:creationId xmlns:p14="http://schemas.microsoft.com/office/powerpoint/2010/main" val="4173028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solidFill>
                  <a:prstClr val="black"/>
                </a:solidFill>
                <a:latin typeface="Calibri"/>
              </a:rPr>
              <a:pPr/>
              <a:t>25</a:t>
            </a:fld>
            <a:endParaRPr lang="en-US" dirty="0">
              <a:solidFill>
                <a:prstClr val="black"/>
              </a:solidFill>
              <a:latin typeface="Calibri"/>
            </a:endParaRPr>
          </a:p>
        </p:txBody>
      </p:sp>
    </p:spTree>
    <p:extLst>
      <p:ext uri="{BB962C8B-B14F-4D97-AF65-F5344CB8AC3E}">
        <p14:creationId xmlns:p14="http://schemas.microsoft.com/office/powerpoint/2010/main" val="192548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solidFill>
                  <a:prstClr val="black"/>
                </a:solidFill>
                <a:latin typeface="Calibri"/>
              </a:rPr>
              <a:pPr/>
              <a:t>30</a:t>
            </a:fld>
            <a:endParaRPr lang="en-US" dirty="0">
              <a:solidFill>
                <a:prstClr val="black"/>
              </a:solidFill>
              <a:latin typeface="Calibri"/>
            </a:endParaRPr>
          </a:p>
        </p:txBody>
      </p:sp>
    </p:spTree>
    <p:extLst>
      <p:ext uri="{BB962C8B-B14F-4D97-AF65-F5344CB8AC3E}">
        <p14:creationId xmlns:p14="http://schemas.microsoft.com/office/powerpoint/2010/main" val="85202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solidFill>
                  <a:prstClr val="black"/>
                </a:solidFill>
                <a:latin typeface="Calibri"/>
              </a:rPr>
              <a:pPr/>
              <a:t>39</a:t>
            </a:fld>
            <a:endParaRPr lang="en-US" dirty="0">
              <a:solidFill>
                <a:prstClr val="black"/>
              </a:solidFill>
              <a:latin typeface="Calibri"/>
            </a:endParaRPr>
          </a:p>
        </p:txBody>
      </p:sp>
    </p:spTree>
    <p:extLst>
      <p:ext uri="{BB962C8B-B14F-4D97-AF65-F5344CB8AC3E}">
        <p14:creationId xmlns:p14="http://schemas.microsoft.com/office/powerpoint/2010/main" val="1581195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a:p>
        </p:txBody>
      </p:sp>
      <p:sp>
        <p:nvSpPr>
          <p:cNvPr id="4" name="Symbol zastępczy numeru slajdu 3"/>
          <p:cNvSpPr>
            <a:spLocks noGrp="1"/>
          </p:cNvSpPr>
          <p:nvPr>
            <p:ph type="sldNum" sz="quarter" idx="10"/>
          </p:nvPr>
        </p:nvSpPr>
        <p:spPr/>
        <p:txBody>
          <a:bodyPr/>
          <a:lstStyle/>
          <a:p>
            <a:fld id="{26FAE4BF-74E7-482F-B64B-F03AB516ABED}" type="slidenum">
              <a:rPr lang="en-US" smtClean="0">
                <a:solidFill>
                  <a:prstClr val="black"/>
                </a:solidFill>
                <a:latin typeface="Calibri"/>
              </a:rPr>
              <a:pPr/>
              <a:t>44</a:t>
            </a:fld>
            <a:endParaRPr lang="en-US" dirty="0">
              <a:solidFill>
                <a:prstClr val="black"/>
              </a:solidFill>
              <a:latin typeface="Calibri"/>
            </a:endParaRPr>
          </a:p>
        </p:txBody>
      </p:sp>
    </p:spTree>
    <p:extLst>
      <p:ext uri="{BB962C8B-B14F-4D97-AF65-F5344CB8AC3E}">
        <p14:creationId xmlns:p14="http://schemas.microsoft.com/office/powerpoint/2010/main" val="158083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5115492"/>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reen Divider Cent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241807"/>
            <a:ext cx="6400800" cy="738664"/>
          </a:xfrm>
        </p:spPr>
        <p:txBody>
          <a:bodyPr wrap="square" lIns="0" tIns="0" rIns="0" bIns="0" anchor="b">
            <a:spAutoFit/>
          </a:bodyPr>
          <a:lstStyle>
            <a:lvl1pPr algn="ctr">
              <a:defRPr sz="4800" i="0" baseline="0">
                <a:solidFill>
                  <a:schemeClr val="bg1"/>
                </a:solidFill>
                <a:latin typeface="Georgia" pitchFamily="18" charset="0"/>
              </a:defRPr>
            </a:lvl1pPr>
          </a:lstStyle>
          <a:p>
            <a:r>
              <a:rPr lang="en-US" dirty="0" smtClean="0"/>
              <a:t>Divider slide</a:t>
            </a:r>
            <a:endParaRPr lang="en-US" dirty="0"/>
          </a:p>
        </p:txBody>
      </p:sp>
      <p:sp>
        <p:nvSpPr>
          <p:cNvPr id="3" name="Subtitle 2"/>
          <p:cNvSpPr>
            <a:spLocks noGrp="1"/>
          </p:cNvSpPr>
          <p:nvPr>
            <p:ph type="subTitle" idx="1" hasCustomPrompt="1"/>
          </p:nvPr>
        </p:nvSpPr>
        <p:spPr>
          <a:xfrm>
            <a:off x="1371600" y="3170684"/>
            <a:ext cx="6400800" cy="307777"/>
          </a:xfrm>
          <a:prstGeom prst="rect">
            <a:avLst/>
          </a:prstGeom>
        </p:spPr>
        <p:txBody>
          <a:bodyPr lIns="0" tIns="0" rIns="0" bIns="0">
            <a:spAutoFit/>
          </a:bodyPr>
          <a:lstStyle>
            <a:lvl1pPr marL="0" indent="0" algn="ctr">
              <a:buNone/>
              <a:defRPr sz="2000" i="0" cap="all" spc="300" baseline="0">
                <a:solidFill>
                  <a:schemeClr val="accent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grpSp>
        <p:nvGrpSpPr>
          <p:cNvPr id="7" name="Group 24"/>
          <p:cNvGrpSpPr/>
          <p:nvPr userDrawn="1"/>
        </p:nvGrpSpPr>
        <p:grpSpPr>
          <a:xfrm>
            <a:off x="482283" y="6553200"/>
            <a:ext cx="50800" cy="304803"/>
            <a:chOff x="482283" y="6553200"/>
            <a:chExt cx="50800" cy="304803"/>
          </a:xfrm>
        </p:grpSpPr>
        <p:cxnSp>
          <p:nvCxnSpPr>
            <p:cNvPr id="26" name="Straight Connector 25"/>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7" name="Straight Connector 26"/>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Footer Placeholder 3"/>
          <p:cNvSpPr>
            <a:spLocks noGrp="1"/>
          </p:cNvSpPr>
          <p:nvPr>
            <p:ph type="ftr" sz="quarter" idx="10"/>
          </p:nvPr>
        </p:nvSpPr>
        <p:spPr/>
        <p:txBody>
          <a:bodyPr/>
          <a:lstStyle>
            <a:lvl1pPr>
              <a:defRPr>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1"/>
          </p:nvPr>
        </p:nvSpPr>
        <p:spPr/>
        <p:txBody>
          <a:bodyPr/>
          <a:lstStyle>
            <a:lvl1pPr algn="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6" name="Date Placeholder 5"/>
          <p:cNvSpPr>
            <a:spLocks noGrp="1"/>
          </p:cNvSpPr>
          <p:nvPr>
            <p:ph type="dt" sz="half" idx="12"/>
          </p:nvPr>
        </p:nvSpPr>
        <p:spPr/>
        <p:txBody>
          <a:bodyPr/>
          <a:lstStyle>
            <a:lvl1pPr>
              <a:defRPr>
                <a:solidFill>
                  <a:schemeClr val="bg1"/>
                </a:solidFill>
              </a:defRPr>
            </a:lvl1pPr>
          </a:lstStyle>
          <a:p>
            <a:fld id="{867D72D0-0388-46AB-88EE-15F9B7150410}" type="datetime1">
              <a:rPr lang="pl-PL" smtClean="0">
                <a:solidFill>
                  <a:prstClr val="white"/>
                </a:solidFill>
              </a:rPr>
              <a:pPr/>
              <a:t>2015-06-15</a:t>
            </a:fld>
            <a:endParaRPr dirty="0">
              <a:solidFill>
                <a:prstClr val="white"/>
              </a:solidFill>
            </a:endParaRPr>
          </a:p>
        </p:txBody>
      </p:sp>
    </p:spTree>
    <p:extLst>
      <p:ext uri="{BB962C8B-B14F-4D97-AF65-F5344CB8AC3E}">
        <p14:creationId xmlns:p14="http://schemas.microsoft.com/office/powerpoint/2010/main" val="303273301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mp; Verbatim Slide">
    <p:bg>
      <p:bgPr>
        <a:solidFill>
          <a:schemeClr val="bg1"/>
        </a:solidFill>
        <a:effectLst/>
      </p:bgPr>
    </p:bg>
    <p:spTree>
      <p:nvGrpSpPr>
        <p:cNvPr id="1" name=""/>
        <p:cNvGrpSpPr/>
        <p:nvPr/>
      </p:nvGrpSpPr>
      <p:grpSpPr>
        <a:xfrm>
          <a:off x="0" y="0"/>
          <a:ext cx="0" cy="0"/>
          <a:chOff x="0" y="0"/>
          <a:chExt cx="0" cy="0"/>
        </a:xfrm>
      </p:grpSpPr>
      <p:grpSp>
        <p:nvGrpSpPr>
          <p:cNvPr id="42"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DA19BAD0-A1C0-45AC-B881-FC8AD31FE0F8}" type="datetime1">
              <a:rPr lang="en-US" smtClean="0"/>
              <a:pPr/>
              <a:t>6/15/2015</a:t>
            </a:fld>
            <a:endParaRPr lang="en-US" dirty="0"/>
          </a:p>
        </p:txBody>
      </p:sp>
      <p:sp>
        <p:nvSpPr>
          <p:cNvPr id="4" name="Footer Placeholder 3"/>
          <p:cNvSpPr>
            <a:spLocks noGrp="1"/>
          </p:cNvSpPr>
          <p:nvPr>
            <p:ph type="ftr" sz="quarter" idx="17"/>
          </p:nvPr>
        </p:nvSpPr>
        <p:spPr/>
        <p:txBody>
          <a:bodyPr/>
          <a:lstStyle/>
          <a:p>
            <a:endParaRPr lang="pt-BR" dirty="0"/>
          </a:p>
        </p:txBody>
      </p:sp>
      <p:sp>
        <p:nvSpPr>
          <p:cNvPr id="5" name="Slide Number Placeholder 4"/>
          <p:cNvSpPr>
            <a:spLocks noGrp="1"/>
          </p:cNvSpPr>
          <p:nvPr>
            <p:ph type="sldNum" sz="quarter" idx="18"/>
          </p:nvPr>
        </p:nvSpPr>
        <p:spPr/>
        <p:txBody>
          <a:bodyPr/>
          <a:lstStyle/>
          <a:p>
            <a:fld id="{19AB4E72-7858-48F1-A40D-12FF09E4BFB8}" type="slidenum">
              <a:rPr lang="en-US" smtClean="0"/>
              <a:pPr/>
              <a:t>‹#›</a:t>
            </a:fld>
            <a:endParaRPr lang="en-US" dirty="0"/>
          </a:p>
        </p:txBody>
      </p:sp>
      <p:sp>
        <p:nvSpPr>
          <p:cNvPr id="13" name="Text Placeholder 2"/>
          <p:cNvSpPr>
            <a:spLocks noGrp="1"/>
          </p:cNvSpPr>
          <p:nvPr>
            <p:ph type="body" sz="quarter" idx="20"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7" name="Text Placeholder 6"/>
          <p:cNvSpPr>
            <a:spLocks noGrp="1"/>
          </p:cNvSpPr>
          <p:nvPr>
            <p:ph type="body" sz="quarter" idx="19"/>
          </p:nvPr>
        </p:nvSpPr>
        <p:spPr>
          <a:xfrm>
            <a:off x="268288" y="1168576"/>
            <a:ext cx="8513762"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47746634"/>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 Poin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3902188"/>
          </a:xfrm>
        </p:spPr>
        <p:txBody>
          <a:bodyPr/>
          <a:lstStyle>
            <a:lvl1pPr marL="0" indent="0">
              <a:buFont typeface="Arial" pitchFamily="34" charset="0"/>
              <a:buNone/>
              <a:defRPr/>
            </a:lvl1pPr>
            <a:lvl2pPr marL="228600" indent="-228600">
              <a:buFont typeface="Arial" pitchFamily="34" charset="0"/>
              <a:buChar char="•"/>
              <a:defRPr/>
            </a:lvl2pPr>
            <a:lvl3pPr marL="457200" indent="-223838">
              <a:buFont typeface="Arial" pitchFamily="34" charset="0"/>
              <a:buChar char="•"/>
              <a:defRPr/>
            </a:lvl3pPr>
            <a:lvl4pPr marL="687388" indent="-231775">
              <a:buFont typeface="Arial" pitchFamily="34" charset="0"/>
              <a:buChar char="•"/>
              <a:defRPr/>
            </a:lvl4pPr>
            <a:lvl5pPr marL="917575" indent="-227013">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sz="quarter" idx="20"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en-US" smtClean="0"/>
              <a:pPr/>
              <a:t>6/15/2015</a:t>
            </a:fld>
            <a:endParaRPr lang="en-US" dirty="0"/>
          </a:p>
        </p:txBody>
      </p:sp>
      <p:sp>
        <p:nvSpPr>
          <p:cNvPr id="4" name="Footer Placeholder 3"/>
          <p:cNvSpPr>
            <a:spLocks noGrp="1"/>
          </p:cNvSpPr>
          <p:nvPr>
            <p:ph type="ftr" sz="quarter" idx="12"/>
          </p:nvPr>
        </p:nvSpPr>
        <p:spPr/>
        <p:txBody>
          <a:bodyPr/>
          <a:lstStyle/>
          <a:p>
            <a:endParaRPr lang="pt-BR" dirty="0"/>
          </a:p>
        </p:txBody>
      </p:sp>
      <p:sp>
        <p:nvSpPr>
          <p:cNvPr id="5" name="Slide Number Placeholder 4"/>
          <p:cNvSpPr>
            <a:spLocks noGrp="1"/>
          </p:cNvSpPr>
          <p:nvPr>
            <p:ph type="sldNum" sz="quarter" idx="13"/>
          </p:nvPr>
        </p:nvSpPr>
        <p:spPr/>
        <p:txBody>
          <a:bodyPr/>
          <a:lstStyle/>
          <a:p>
            <a:fld id="{19AB4E72-7858-48F1-A40D-12FF09E4BFB8}" type="slidenum">
              <a:rPr lang="en-US" smtClean="0"/>
              <a:pPr/>
              <a:t>‹#›</a:t>
            </a:fld>
            <a:endParaRPr lang="en-US" dirty="0"/>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687911854"/>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Bullete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lvl1pPr>
          </a:lstStyle>
          <a:p>
            <a:r>
              <a:rPr lang="en-US" dirty="0" smtClean="0"/>
              <a:t>Click icon to add picture</a:t>
            </a:r>
            <a:endParaRPr lang="en-US" dirty="0"/>
          </a:p>
        </p:txBody>
      </p:sp>
      <p:grpSp>
        <p:nvGrpSpPr>
          <p:cNvPr id="41" name="Group 40"/>
          <p:cNvGrpSpPr/>
          <p:nvPr userDrawn="1"/>
        </p:nvGrpSpPr>
        <p:grpSpPr>
          <a:xfrm>
            <a:off x="1" y="937260"/>
            <a:ext cx="3844339" cy="43398"/>
            <a:chOff x="0" y="718602"/>
            <a:chExt cx="3844339" cy="43398"/>
          </a:xfrm>
        </p:grpSpPr>
        <p:cxnSp>
          <p:nvCxnSpPr>
            <p:cNvPr id="42" name="Straight Connector 41"/>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7" name="Straight Connector 6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0" name="Text Placeholder 12"/>
          <p:cNvSpPr>
            <a:spLocks noGrp="1"/>
          </p:cNvSpPr>
          <p:nvPr>
            <p:ph type="body" sz="quarter" idx="15"/>
          </p:nvPr>
        </p:nvSpPr>
        <p:spPr>
          <a:xfrm>
            <a:off x="268288" y="1168576"/>
            <a:ext cx="5200583" cy="4033726"/>
          </a:xfrm>
        </p:spPr>
        <p:txBody>
          <a:bodyPr/>
          <a:lstStyle>
            <a:lvl1pPr marL="228600" indent="-228600">
              <a:buClr>
                <a:schemeClr val="accent1"/>
              </a:buClr>
              <a:buFont typeface="Arial" pitchFamily="34" charset="0"/>
              <a:buChar char="•"/>
              <a:defRPr/>
            </a:lvl1pPr>
            <a:lvl2pPr marL="400050" indent="-171450">
              <a:buClr>
                <a:schemeClr val="accent1"/>
              </a:buClr>
              <a:buFont typeface="Arial" pitchFamily="34" charset="0"/>
              <a:buChar char="•"/>
              <a:defRPr/>
            </a:lvl2pPr>
            <a:lvl3pPr marL="571500" indent="-171450">
              <a:buClr>
                <a:schemeClr val="accent1"/>
              </a:buClr>
              <a:buFont typeface="Arial" pitchFamily="34" charset="0"/>
              <a:buChar char="•"/>
              <a:defRPr/>
            </a:lvl3pPr>
            <a:lvl4pPr marL="742950" indent="-171450">
              <a:buClr>
                <a:schemeClr val="accent1"/>
              </a:buClr>
              <a:buFont typeface="Arial" pitchFamily="34" charset="0"/>
              <a:buChar char="•"/>
              <a:defRPr/>
            </a:lvl4pPr>
            <a:lvl5pPr marL="914400" indent="-171450">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7BD4A38A-F336-4913-B492-FD98675BA4EA}" type="datetime1">
              <a:rPr lang="en-US" smtClean="0"/>
              <a:pPr/>
              <a:t>6/15/2015</a:t>
            </a:fld>
            <a:endParaRPr lang="en-US" dirty="0"/>
          </a:p>
        </p:txBody>
      </p:sp>
      <p:sp>
        <p:nvSpPr>
          <p:cNvPr id="4" name="Footer Placeholder 3"/>
          <p:cNvSpPr>
            <a:spLocks noGrp="1"/>
          </p:cNvSpPr>
          <p:nvPr>
            <p:ph type="ftr" sz="quarter" idx="17"/>
          </p:nvPr>
        </p:nvSpPr>
        <p:spPr/>
        <p:txBody>
          <a:bodyPr/>
          <a:lstStyle/>
          <a:p>
            <a:endParaRPr lang="pt-BR" dirty="0"/>
          </a:p>
        </p:txBody>
      </p:sp>
      <p:sp>
        <p:nvSpPr>
          <p:cNvPr id="5" name="Slide Number Placeholder 4"/>
          <p:cNvSpPr>
            <a:spLocks noGrp="1"/>
          </p:cNvSpPr>
          <p:nvPr>
            <p:ph type="sldNum" sz="quarter" idx="18"/>
          </p:nvPr>
        </p:nvSpPr>
        <p:spPr/>
        <p:txBody>
          <a:bodyPr/>
          <a:lstStyle/>
          <a:p>
            <a:fld id="{19AB4E72-7858-48F1-A40D-12FF09E4BFB8}" type="slidenum">
              <a:rPr lang="en-US" smtClean="0"/>
              <a:pPr/>
              <a:t>‹#›</a:t>
            </a:fld>
            <a:endParaRPr lang="en-US" dirty="0"/>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654524528"/>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4"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p>
        </p:txBody>
      </p:sp>
      <p:sp>
        <p:nvSpPr>
          <p:cNvPr id="26" name="Slide Number Placeholder 25"/>
          <p:cNvSpPr>
            <a:spLocks noGrp="1"/>
          </p:cNvSpPr>
          <p:nvPr>
            <p:ph type="sldNum" sz="quarter" idx="18"/>
          </p:nvPr>
        </p:nvSpPr>
        <p:spPr/>
        <p:txBody>
          <a:bodyPr/>
          <a:lstStyle/>
          <a:p>
            <a:fld id="{19AB4E72-7858-48F1-A40D-12FF09E4BFB8}" type="slidenum">
              <a:rPr lang="en-US" smtClean="0"/>
              <a:pPr/>
              <a:t>‹#›</a:t>
            </a:fld>
            <a:endParaRPr lang="en-US" dirty="0"/>
          </a:p>
        </p:txBody>
      </p:sp>
      <p:sp>
        <p:nvSpPr>
          <p:cNvPr id="3" name="Text Placeholder 2"/>
          <p:cNvSpPr>
            <a:spLocks noGrp="1"/>
          </p:cNvSpPr>
          <p:nvPr>
            <p:ph type="body" sz="quarter" idx="21"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en-US" smtClean="0"/>
              <a:pPr/>
              <a:t>6/15/2015</a:t>
            </a:fld>
            <a:endParaRPr lang="en-US" dirty="0"/>
          </a:p>
        </p:txBody>
      </p:sp>
      <p:sp>
        <p:nvSpPr>
          <p:cNvPr id="14"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5550396"/>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Content Placeholder 12"/>
          <p:cNvSpPr>
            <a:spLocks noGrp="1"/>
          </p:cNvSpPr>
          <p:nvPr>
            <p:ph sz="quarter" idx="20"/>
          </p:nvPr>
        </p:nvSpPr>
        <p:spPr>
          <a:xfrm>
            <a:off x="262106" y="1147085"/>
            <a:ext cx="4023360" cy="3840552"/>
          </a:xfrm>
        </p:spPr>
        <p:txBody>
          <a:bodyPr>
            <a:noAutofit/>
          </a:bodyPr>
          <a:lstStyle>
            <a:lvl1pPr>
              <a:defRPr sz="20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12"/>
          <p:cNvSpPr>
            <a:spLocks noGrp="1"/>
          </p:cNvSpPr>
          <p:nvPr>
            <p:ph sz="quarter" idx="21"/>
          </p:nvPr>
        </p:nvSpPr>
        <p:spPr>
          <a:xfrm>
            <a:off x="4882744" y="1147085"/>
            <a:ext cx="4023360" cy="3840552"/>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22"/>
          <p:cNvGrpSpPr/>
          <p:nvPr userDrawn="1"/>
        </p:nvGrpSpPr>
        <p:grpSpPr>
          <a:xfrm>
            <a:off x="449347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1" name="Freeform 2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2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 name="Group 24"/>
            <p:cNvGrpSpPr/>
            <p:nvPr/>
          </p:nvGrpSpPr>
          <p:grpSpPr>
            <a:xfrm>
              <a:off x="4539108" y="1169988"/>
              <a:ext cx="1" cy="4071938"/>
              <a:chOff x="2696963" y="1331771"/>
              <a:chExt cx="1" cy="4347306"/>
            </a:xfrm>
          </p:grpSpPr>
          <p:cxnSp>
            <p:nvCxnSpPr>
              <p:cNvPr id="19" name="Straight Connector 18"/>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
        <p:nvSpPr>
          <p:cNvPr id="2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bg1"/>
        </a:solidFill>
        <a:effectLst/>
      </p:bgPr>
    </p:bg>
    <p:spTree>
      <p:nvGrpSpPr>
        <p:cNvPr id="1" name=""/>
        <p:cNvGrpSpPr/>
        <p:nvPr/>
      </p:nvGrpSpPr>
      <p:grpSpPr>
        <a:xfrm>
          <a:off x="0" y="0"/>
          <a:ext cx="0" cy="0"/>
          <a:chOff x="0" y="0"/>
          <a:chExt cx="0" cy="0"/>
        </a:xfrm>
      </p:grpSpPr>
      <p:grpSp>
        <p:nvGrpSpPr>
          <p:cNvPr id="17" name="Group 16"/>
          <p:cNvGrpSpPr/>
          <p:nvPr userDrawn="1"/>
        </p:nvGrpSpPr>
        <p:grpSpPr>
          <a:xfrm>
            <a:off x="4542117" y="1169988"/>
            <a:ext cx="137456" cy="4071938"/>
            <a:chOff x="4468347" y="1169988"/>
            <a:chExt cx="137456" cy="4071938"/>
          </a:xfrm>
        </p:grpSpPr>
        <p:grpSp>
          <p:nvGrpSpPr>
            <p:cNvPr id="36" name="Group 35"/>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40" name="Freeform 39"/>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40"/>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7" name="Group 36"/>
            <p:cNvGrpSpPr/>
            <p:nvPr/>
          </p:nvGrpSpPr>
          <p:grpSpPr>
            <a:xfrm>
              <a:off x="4539108" y="1169988"/>
              <a:ext cx="1" cy="4071938"/>
              <a:chOff x="2696963" y="1331771"/>
              <a:chExt cx="1" cy="4347306"/>
            </a:xfrm>
          </p:grpSpPr>
          <p:cxnSp>
            <p:nvCxnSpPr>
              <p:cNvPr id="38" name="Straight Connector 37"/>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42"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4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2" name="Date Placeholder 1"/>
          <p:cNvSpPr>
            <a:spLocks noGrp="1"/>
          </p:cNvSpPr>
          <p:nvPr>
            <p:ph type="dt" sz="half" idx="16"/>
          </p:nvPr>
        </p:nvSpPr>
        <p:spPr/>
        <p:txBody>
          <a:bodyPr/>
          <a:lstStyle/>
          <a:p>
            <a:fld id="{CD4C5385-A2B1-4C07-8D97-14EE2D5D91A6}" type="datetime1">
              <a:rPr lang="en-US" smtClean="0"/>
              <a:pPr/>
              <a:t>6/15/2015</a:t>
            </a:fld>
            <a:endParaRPr lang="en-US" dirty="0"/>
          </a:p>
        </p:txBody>
      </p:sp>
      <p:sp>
        <p:nvSpPr>
          <p:cNvPr id="4" name="Footer Placeholder 3"/>
          <p:cNvSpPr>
            <a:spLocks noGrp="1"/>
          </p:cNvSpPr>
          <p:nvPr>
            <p:ph type="ftr" sz="quarter" idx="17"/>
          </p:nvPr>
        </p:nvSpPr>
        <p:spPr/>
        <p:txBody>
          <a:bodyPr/>
          <a:lstStyle/>
          <a:p>
            <a:endParaRPr lang="pt-BR" dirty="0"/>
          </a:p>
        </p:txBody>
      </p:sp>
      <p:sp>
        <p:nvSpPr>
          <p:cNvPr id="5" name="Slide Number Placeholder 4"/>
          <p:cNvSpPr>
            <a:spLocks noGrp="1"/>
          </p:cNvSpPr>
          <p:nvPr>
            <p:ph type="sldNum" sz="quarter" idx="18"/>
          </p:nvPr>
        </p:nvSpPr>
        <p:spPr/>
        <p:txBody>
          <a:bodyPr/>
          <a:lstStyle/>
          <a:p>
            <a:fld id="{19AB4E72-7858-48F1-A40D-12FF09E4BFB8}" type="slidenum">
              <a:rPr lang="en-US" smtClean="0"/>
              <a:pPr/>
              <a:t>‹#›</a:t>
            </a:fld>
            <a:endParaRPr lang="en-US" dirty="0"/>
          </a:p>
        </p:txBody>
      </p:sp>
      <p:sp>
        <p:nvSpPr>
          <p:cNvPr id="21" name="Text Placeholder 2"/>
          <p:cNvSpPr>
            <a:spLocks noGrp="1"/>
          </p:cNvSpPr>
          <p:nvPr>
            <p:ph type="body" sz="quarter" idx="20"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22" name="Text Placeholder 6"/>
          <p:cNvSpPr>
            <a:spLocks noGrp="1"/>
          </p:cNvSpPr>
          <p:nvPr>
            <p:ph type="body" sz="quarter" idx="19"/>
          </p:nvPr>
        </p:nvSpPr>
        <p:spPr>
          <a:xfrm>
            <a:off x="268288" y="1168576"/>
            <a:ext cx="4073197"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49388898"/>
      </p:ext>
    </p:extLst>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s Slide">
    <p:bg>
      <p:bgPr>
        <a:solidFill>
          <a:schemeClr val="bg1"/>
        </a:solidFill>
        <a:effectLst/>
      </p:bgPr>
    </p:bg>
    <p:spTree>
      <p:nvGrpSpPr>
        <p:cNvPr id="1" name=""/>
        <p:cNvGrpSpPr/>
        <p:nvPr/>
      </p:nvGrpSpPr>
      <p:grpSpPr>
        <a:xfrm>
          <a:off x="0" y="0"/>
          <a:ext cx="0" cy="0"/>
          <a:chOff x="0" y="0"/>
          <a:chExt cx="0" cy="0"/>
        </a:xfrm>
      </p:grpSpPr>
      <p:sp>
        <p:nvSpPr>
          <p:cNvPr id="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42" name="Chart Placeholder 8"/>
          <p:cNvSpPr>
            <a:spLocks noGrp="1"/>
          </p:cNvSpPr>
          <p:nvPr>
            <p:ph type="chart" sz="quarter" idx="14"/>
          </p:nvPr>
        </p:nvSpPr>
        <p:spPr>
          <a:xfrm>
            <a:off x="799" y="1177926"/>
            <a:ext cx="4340685"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43"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5" name="Title 4"/>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C6FB01AA-3C2C-4CFA-94FA-4B70FCB5B596}" type="datetime1">
              <a:rPr lang="en-US" smtClean="0"/>
              <a:pPr/>
              <a:t>6/15/2015</a:t>
            </a:fld>
            <a:endParaRPr lang="en-US" dirty="0"/>
          </a:p>
        </p:txBody>
      </p:sp>
      <p:sp>
        <p:nvSpPr>
          <p:cNvPr id="3" name="Footer Placeholder 2"/>
          <p:cNvSpPr>
            <a:spLocks noGrp="1"/>
          </p:cNvSpPr>
          <p:nvPr>
            <p:ph type="ftr" sz="quarter" idx="16"/>
          </p:nvPr>
        </p:nvSpPr>
        <p:spPr/>
        <p:txBody>
          <a:bodyPr/>
          <a:lstStyle/>
          <a:p>
            <a:endParaRPr lang="pt-BR" dirty="0"/>
          </a:p>
        </p:txBody>
      </p:sp>
      <p:sp>
        <p:nvSpPr>
          <p:cNvPr id="4" name="Slide Number Placeholder 3"/>
          <p:cNvSpPr>
            <a:spLocks noGrp="1"/>
          </p:cNvSpPr>
          <p:nvPr>
            <p:ph type="sldNum" sz="quarter" idx="17"/>
          </p:nvPr>
        </p:nvSpPr>
        <p:spPr/>
        <p:txBody>
          <a:bodyPr/>
          <a:lstStyle/>
          <a:p>
            <a:fld id="{19AB4E72-7858-48F1-A40D-12FF09E4BFB8}" type="slidenum">
              <a:rPr lang="en-US" smtClean="0"/>
              <a:pPr/>
              <a:t>‹#›</a:t>
            </a:fld>
            <a:endParaRPr lang="en-US" dirty="0"/>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grpSp>
        <p:nvGrpSpPr>
          <p:cNvPr id="23" name="Group 22"/>
          <p:cNvGrpSpPr/>
          <p:nvPr userDrawn="1"/>
        </p:nvGrpSpPr>
        <p:grpSpPr>
          <a:xfrm>
            <a:off x="4542117" y="1169988"/>
            <a:ext cx="137456" cy="4071938"/>
            <a:chOff x="4468347" y="1169988"/>
            <a:chExt cx="137456" cy="4071938"/>
          </a:xfrm>
        </p:grpSpPr>
        <p:grpSp>
          <p:nvGrpSpPr>
            <p:cNvPr id="24"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8" name="Freeform 27"/>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28"/>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p:cNvGrpSpPr/>
            <p:nvPr/>
          </p:nvGrpSpPr>
          <p:grpSpPr>
            <a:xfrm>
              <a:off x="4539108" y="1169988"/>
              <a:ext cx="1" cy="4071938"/>
              <a:chOff x="2696963" y="1331771"/>
              <a:chExt cx="1" cy="4347306"/>
            </a:xfrm>
          </p:grpSpPr>
          <p:cxnSp>
            <p:nvCxnSpPr>
              <p:cNvPr id="26" name="Straight Connector 25"/>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15186691"/>
      </p:ext>
    </p:extLst>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32"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en-US" smtClean="0"/>
              <a:pPr/>
              <a:t>6/15/2015</a:t>
            </a:fld>
            <a:endParaRPr lang="en-US" dirty="0"/>
          </a:p>
        </p:txBody>
      </p:sp>
      <p:sp>
        <p:nvSpPr>
          <p:cNvPr id="4" name="Footer Placeholder 3"/>
          <p:cNvSpPr>
            <a:spLocks noGrp="1"/>
          </p:cNvSpPr>
          <p:nvPr>
            <p:ph type="ftr" sz="quarter" idx="17"/>
          </p:nvPr>
        </p:nvSpPr>
        <p:spPr/>
        <p:txBody>
          <a:bodyPr/>
          <a:lstStyle/>
          <a:p>
            <a:endParaRPr lang="pt-BR" dirty="0"/>
          </a:p>
        </p:txBody>
      </p:sp>
      <p:sp>
        <p:nvSpPr>
          <p:cNvPr id="5" name="Slide Number Placeholder 4"/>
          <p:cNvSpPr>
            <a:spLocks noGrp="1"/>
          </p:cNvSpPr>
          <p:nvPr>
            <p:ph type="sldNum" sz="quarter" idx="18"/>
          </p:nvPr>
        </p:nvSpPr>
        <p:spPr/>
        <p:txBody>
          <a:bodyPr/>
          <a:lstStyle/>
          <a:p>
            <a:fld id="{19AB4E72-7858-48F1-A40D-12FF09E4BFB8}" type="slidenum">
              <a:rPr lang="en-US" smtClean="0"/>
              <a:pPr/>
              <a:t>‹#›</a:t>
            </a:fld>
            <a:endParaRPr lang="en-US" dirty="0"/>
          </a:p>
        </p:txBody>
      </p:sp>
      <p:sp>
        <p:nvSpPr>
          <p:cNvPr id="13" name="Text Placeholder 2"/>
          <p:cNvSpPr>
            <a:spLocks noGrp="1"/>
          </p:cNvSpPr>
          <p:nvPr>
            <p:ph type="body" sz="quarter" idx="20"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15" name="Chart Placeholder 8"/>
          <p:cNvSpPr>
            <a:spLocks noGrp="1"/>
          </p:cNvSpPr>
          <p:nvPr>
            <p:ph type="chart" sz="quarter" idx="14"/>
          </p:nvPr>
        </p:nvSpPr>
        <p:spPr>
          <a:xfrm>
            <a:off x="343365" y="1177926"/>
            <a:ext cx="8438685" cy="4024375"/>
          </a:xfrm>
          <a:prstGeom prst="rect">
            <a:avLst/>
          </a:prstGeom>
        </p:spPr>
        <p:txBody>
          <a:bodyPr/>
          <a:lstStyle>
            <a:lvl1pPr marL="0" indent="0">
              <a:buNone/>
              <a:defRPr i="0"/>
            </a:lvl1pPr>
          </a:lstStyle>
          <a:p>
            <a:r>
              <a:rPr lang="en-US" dirty="0" smtClean="0"/>
              <a:t>Click icon to add chart</a:t>
            </a:r>
            <a:endParaRPr lang="en-US" dirty="0"/>
          </a:p>
        </p:txBody>
      </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4 Poin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5115492"/>
          </a:xfrm>
        </p:spPr>
        <p:txBody>
          <a:bodyPr>
            <a:noAutofit/>
          </a:bodyPr>
          <a:lstStyle>
            <a:lvl1pPr marL="0" indent="0">
              <a:buFont typeface="Arial" pitchFamily="34" charset="0"/>
              <a:buNone/>
              <a:defRPr/>
            </a:lvl1pPr>
            <a:lvl2pPr marL="228600" indent="-228600">
              <a:buFont typeface="Arial" pitchFamily="34" charset="0"/>
              <a:buChar char="•"/>
              <a:defRPr/>
            </a:lvl2pPr>
            <a:lvl3pPr marL="457200" indent="-223838">
              <a:buFont typeface="Arial" pitchFamily="34" charset="0"/>
              <a:buChar char="•"/>
              <a:defRPr/>
            </a:lvl3pPr>
            <a:lvl4pPr marL="687388" indent="-231775">
              <a:buFont typeface="Arial" pitchFamily="34" charset="0"/>
              <a:buChar char="•"/>
              <a:defRPr/>
            </a:lvl4pPr>
            <a:lvl5pPr marL="917575" indent="-22701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 and Image">
    <p:bg>
      <p:bgPr>
        <a:solidFill>
          <a:schemeClr val="bg1"/>
        </a:solidFill>
        <a:effectLst/>
      </p:bgPr>
    </p:bg>
    <p:spTree>
      <p:nvGrpSpPr>
        <p:cNvPr id="1" name=""/>
        <p:cNvGrpSpPr/>
        <p:nvPr/>
      </p:nvGrpSpPr>
      <p:grpSpPr>
        <a:xfrm>
          <a:off x="0" y="0"/>
          <a:ext cx="0" cy="0"/>
          <a:chOff x="0" y="0"/>
          <a:chExt cx="0" cy="0"/>
        </a:xfrm>
      </p:grpSpPr>
      <p:sp>
        <p:nvSpPr>
          <p:cNvPr id="42" name="Chart Placeholder 8"/>
          <p:cNvSpPr>
            <a:spLocks noGrp="1"/>
          </p:cNvSpPr>
          <p:nvPr>
            <p:ph type="chart" sz="quarter" idx="14"/>
          </p:nvPr>
        </p:nvSpPr>
        <p:spPr>
          <a:xfrm>
            <a:off x="798" y="1177926"/>
            <a:ext cx="5472901"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43"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6"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D2BA7ECE-C6E8-4056-A555-38A167934191}" type="datetime1">
              <a:rPr lang="en-US" smtClean="0"/>
              <a:pPr/>
              <a:t>6/15/2015</a:t>
            </a:fld>
            <a:endParaRPr lang="en-US" dirty="0"/>
          </a:p>
        </p:txBody>
      </p:sp>
      <p:sp>
        <p:nvSpPr>
          <p:cNvPr id="4" name="Footer Placeholder 3"/>
          <p:cNvSpPr>
            <a:spLocks noGrp="1"/>
          </p:cNvSpPr>
          <p:nvPr>
            <p:ph type="ftr" sz="quarter" idx="16"/>
          </p:nvPr>
        </p:nvSpPr>
        <p:spPr/>
        <p:txBody>
          <a:bodyPr/>
          <a:lstStyle/>
          <a:p>
            <a:endParaRPr lang="pt-BR" dirty="0"/>
          </a:p>
        </p:txBody>
      </p:sp>
      <p:sp>
        <p:nvSpPr>
          <p:cNvPr id="5" name="Slide Number Placeholder 4"/>
          <p:cNvSpPr>
            <a:spLocks noGrp="1"/>
          </p:cNvSpPr>
          <p:nvPr>
            <p:ph type="sldNum" sz="quarter" idx="17"/>
          </p:nvPr>
        </p:nvSpPr>
        <p:spPr/>
        <p:txBody>
          <a:bodyPr/>
          <a:lstStyle/>
          <a:p>
            <a:fld id="{19AB4E72-7858-48F1-A40D-12FF09E4BFB8}" type="slidenum">
              <a:rPr lang="en-US" smtClean="0"/>
              <a:pPr/>
              <a:t>‹#›</a:t>
            </a:fld>
            <a:endParaRPr lang="en-US" dirty="0"/>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405376242"/>
      </p:ext>
    </p:extLst>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 Divider FL">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8574" y="3239946"/>
            <a:ext cx="8213475" cy="738664"/>
          </a:xfrm>
        </p:spPr>
        <p:txBody>
          <a:bodyPr wrap="square" lIns="0" tIns="0" rIns="0" bIns="0" anchor="b">
            <a:spAutoFit/>
          </a:bodyPr>
          <a:lstStyle>
            <a:lvl1pPr algn="l">
              <a:defRPr sz="4800" i="0" baseline="0">
                <a:solidFill>
                  <a:schemeClr val="bg1"/>
                </a:solidFill>
                <a:latin typeface="Georgia" pitchFamily="18" charset="0"/>
              </a:defRPr>
            </a:lvl1pPr>
          </a:lstStyle>
          <a:p>
            <a:r>
              <a:rPr lang="en-US" dirty="0" smtClean="0"/>
              <a:t>Divider slide</a:t>
            </a:r>
            <a:endParaRPr lang="en-US" dirty="0"/>
          </a:p>
        </p:txBody>
      </p:sp>
      <p:sp>
        <p:nvSpPr>
          <p:cNvPr id="3" name="Subtitle 2"/>
          <p:cNvSpPr>
            <a:spLocks noGrp="1"/>
          </p:cNvSpPr>
          <p:nvPr>
            <p:ph type="subTitle" idx="1" hasCustomPrompt="1"/>
          </p:nvPr>
        </p:nvSpPr>
        <p:spPr>
          <a:xfrm>
            <a:off x="568574" y="4168823"/>
            <a:ext cx="8213475" cy="307777"/>
          </a:xfrm>
          <a:prstGeom prst="rect">
            <a:avLst/>
          </a:prstGeom>
        </p:spPr>
        <p:txBody>
          <a:bodyPr wrap="square" lIns="0" tIns="0" rIns="0" bIns="0">
            <a:spAutoFit/>
          </a:bodyPr>
          <a:lstStyle>
            <a:lvl1pPr marL="0" indent="0" algn="l">
              <a:buNone/>
              <a:defRPr sz="2000" i="0" cap="all" spc="300" baseline="0">
                <a:solidFill>
                  <a:schemeClr val="accent4"/>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cxnSp>
        <p:nvCxnSpPr>
          <p:cNvPr id="102" name="Straight Connector 101"/>
          <p:cNvCxnSpPr/>
          <p:nvPr/>
        </p:nvCxnSpPr>
        <p:spPr>
          <a:xfrm>
            <a:off x="568575" y="4070606"/>
            <a:ext cx="5696143" cy="0"/>
          </a:xfrm>
          <a:prstGeom prst="line">
            <a:avLst/>
          </a:prstGeom>
          <a:ln>
            <a:gradFill>
              <a:gsLst>
                <a:gs pos="100000">
                  <a:schemeClr val="accent2">
                    <a:alpha val="0"/>
                  </a:schemeClr>
                </a:gs>
                <a:gs pos="0">
                  <a:schemeClr val="accent4"/>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6" name="Straight Connector 25"/>
          <p:cNvCxnSpPr/>
          <p:nvPr userDrawn="1"/>
        </p:nvCxnSpPr>
        <p:spPr>
          <a:xfrm>
            <a:off x="482283" y="6553200"/>
            <a:ext cx="0" cy="304800"/>
          </a:xfrm>
          <a:prstGeom prst="line">
            <a:avLst/>
          </a:prstGeom>
          <a:noFill/>
          <a:ln w="9525" cap="flat" cmpd="sng" algn="ctr">
            <a:gradFill>
              <a:gsLst>
                <a:gs pos="100000">
                  <a:schemeClr val="accent3"/>
                </a:gs>
                <a:gs pos="0">
                  <a:srgbClr val="5091CD">
                    <a:alpha val="0"/>
                  </a:srgbClr>
                </a:gs>
              </a:gsLst>
              <a:lin ang="5400000" scaled="0"/>
            </a:gradFill>
            <a:prstDash val="solid"/>
          </a:ln>
          <a:effectLst/>
        </p:spPr>
      </p:cxnSp>
      <p:sp>
        <p:nvSpPr>
          <p:cNvPr id="4" name="Footer Placeholder 3"/>
          <p:cNvSpPr>
            <a:spLocks noGrp="1"/>
          </p:cNvSpPr>
          <p:nvPr>
            <p:ph type="ftr" sz="quarter" idx="10"/>
          </p:nvPr>
        </p:nvSpPr>
        <p:spPr/>
        <p:txBody>
          <a:bodyPr/>
          <a:lstStyle>
            <a:lvl1pPr>
              <a:defRPr>
                <a:solidFill>
                  <a:schemeClr val="accent5"/>
                </a:solidFill>
              </a:defRPr>
            </a:lvl1pPr>
          </a:lstStyle>
          <a:p>
            <a:endParaRPr lang="en-US" dirty="0"/>
          </a:p>
        </p:txBody>
      </p:sp>
      <p:sp>
        <p:nvSpPr>
          <p:cNvPr id="5" name="Slide Number Placeholder 4"/>
          <p:cNvSpPr>
            <a:spLocks noGrp="1"/>
          </p:cNvSpPr>
          <p:nvPr>
            <p:ph type="sldNum" sz="quarter" idx="11"/>
          </p:nvPr>
        </p:nvSpPr>
        <p:spPr/>
        <p:txBody>
          <a:bodyPr/>
          <a:lstStyle>
            <a:lvl1pPr algn="r">
              <a:defRPr>
                <a:solidFill>
                  <a:schemeClr val="accent5"/>
                </a:solidFill>
              </a:defRPr>
            </a:lvl1pPr>
          </a:lstStyle>
          <a:p>
            <a:fld id="{19AB4E72-7858-48F1-A40D-12FF09E4BFB8}" type="slidenum">
              <a:rPr lang="en-US" smtClean="0"/>
              <a:pPr/>
              <a:t>‹#›</a:t>
            </a:fld>
            <a:endParaRPr lang="en-US" dirty="0"/>
          </a:p>
        </p:txBody>
      </p:sp>
      <p:sp>
        <p:nvSpPr>
          <p:cNvPr id="6" name="Date Placeholder 5"/>
          <p:cNvSpPr>
            <a:spLocks noGrp="1"/>
          </p:cNvSpPr>
          <p:nvPr>
            <p:ph type="dt" sz="half" idx="12"/>
          </p:nvPr>
        </p:nvSpPr>
        <p:spPr/>
        <p:txBody>
          <a:bodyPr/>
          <a:lstStyle>
            <a:lvl1pPr>
              <a:defRPr>
                <a:solidFill>
                  <a:schemeClr val="accent5"/>
                </a:solidFill>
              </a:defRPr>
            </a:lvl1pPr>
          </a:lstStyle>
          <a:p>
            <a:fld id="{2AB2124B-9392-4B14-B4CA-918CF2F38809}" type="datetime1">
              <a:rPr lang="en-US" smtClean="0"/>
              <a:pPr/>
              <a:t>6/15/2015</a:t>
            </a:fld>
            <a:endParaRPr lang="en-US" dirty="0"/>
          </a:p>
        </p:txBody>
      </p:sp>
    </p:spTree>
    <p:extLst>
      <p:ext uri="{BB962C8B-B14F-4D97-AF65-F5344CB8AC3E}">
        <p14:creationId xmlns:p14="http://schemas.microsoft.com/office/powerpoint/2010/main" val="3213474167"/>
      </p:ext>
    </p:extLst>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 Divider 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1373511"/>
            <a:ext cx="6400800" cy="738664"/>
          </a:xfrm>
        </p:spPr>
        <p:txBody>
          <a:bodyPr wrap="square" lIns="0" tIns="0" rIns="0" bIns="0" anchor="b">
            <a:spAutoFit/>
          </a:bodyPr>
          <a:lstStyle>
            <a:lvl1pPr algn="ctr">
              <a:defRPr sz="4800" i="0" baseline="0">
                <a:solidFill>
                  <a:schemeClr val="bg1"/>
                </a:solidFill>
                <a:latin typeface="Georgia" pitchFamily="18" charset="0"/>
              </a:defRPr>
            </a:lvl1pPr>
          </a:lstStyle>
          <a:p>
            <a:r>
              <a:rPr lang="en-US" dirty="0" smtClean="0"/>
              <a:t>Divider slide</a:t>
            </a:r>
            <a:endParaRPr lang="en-US" dirty="0"/>
          </a:p>
        </p:txBody>
      </p:sp>
      <p:sp>
        <p:nvSpPr>
          <p:cNvPr id="3" name="Subtitle 2"/>
          <p:cNvSpPr>
            <a:spLocks noGrp="1"/>
          </p:cNvSpPr>
          <p:nvPr>
            <p:ph type="subTitle" idx="1" hasCustomPrompt="1"/>
          </p:nvPr>
        </p:nvSpPr>
        <p:spPr>
          <a:xfrm>
            <a:off x="1371600" y="2302388"/>
            <a:ext cx="6400800" cy="307777"/>
          </a:xfrm>
          <a:prstGeom prst="rect">
            <a:avLst/>
          </a:prstGeom>
        </p:spPr>
        <p:txBody>
          <a:bodyPr lIns="0" tIns="0" rIns="0" bIns="0">
            <a:spAutoFit/>
          </a:bodyPr>
          <a:lstStyle>
            <a:lvl1pPr marL="0" indent="0" algn="ctr">
              <a:buNone/>
              <a:defRPr sz="2000" i="0" cap="all" spc="300" baseline="0">
                <a:solidFill>
                  <a:schemeClr val="accent4"/>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cxnSp>
        <p:nvCxnSpPr>
          <p:cNvPr id="102" name="Straight Connector 101"/>
          <p:cNvCxnSpPr/>
          <p:nvPr/>
        </p:nvCxnSpPr>
        <p:spPr>
          <a:xfrm>
            <a:off x="4676775" y="2204171"/>
            <a:ext cx="2743296" cy="0"/>
          </a:xfrm>
          <a:prstGeom prst="line">
            <a:avLst/>
          </a:prstGeom>
          <a:ln>
            <a:gradFill>
              <a:gsLst>
                <a:gs pos="0">
                  <a:schemeClr val="accent4"/>
                </a:gs>
                <a:gs pos="100000">
                  <a:schemeClr val="accent4">
                    <a:alpha val="0"/>
                  </a:schemeClr>
                </a:gs>
              </a:gsLst>
              <a:lin ang="0" scaled="0"/>
            </a:gradFill>
          </a:ln>
        </p:spPr>
        <p:style>
          <a:lnRef idx="1">
            <a:schemeClr val="accent1"/>
          </a:lnRef>
          <a:fillRef idx="0">
            <a:schemeClr val="accent1"/>
          </a:fillRef>
          <a:effectRef idx="0">
            <a:schemeClr val="accent1"/>
          </a:effectRef>
          <a:fontRef idx="minor">
            <a:schemeClr val="tx1"/>
          </a:fontRef>
        </p:style>
      </p:cxnSp>
      <p:grpSp>
        <p:nvGrpSpPr>
          <p:cNvPr id="40" name="Group 39"/>
          <p:cNvGrpSpPr>
            <a:grpSpLocks noChangeAspect="1"/>
          </p:cNvGrpSpPr>
          <p:nvPr/>
        </p:nvGrpSpPr>
        <p:grpSpPr>
          <a:xfrm>
            <a:off x="4503272" y="2153211"/>
            <a:ext cx="137456" cy="106687"/>
            <a:chOff x="698793" y="3890474"/>
            <a:chExt cx="284362" cy="220709"/>
          </a:xfrm>
          <a:solidFill>
            <a:schemeClr val="accent4"/>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cxnSp>
        <p:nvCxnSpPr>
          <p:cNvPr id="45" name="Straight Connector 44"/>
          <p:cNvCxnSpPr/>
          <p:nvPr/>
        </p:nvCxnSpPr>
        <p:spPr>
          <a:xfrm rot="10800000">
            <a:off x="1715295" y="2204171"/>
            <a:ext cx="2743296" cy="0"/>
          </a:xfrm>
          <a:prstGeom prst="line">
            <a:avLst/>
          </a:prstGeom>
          <a:ln>
            <a:gradFill>
              <a:gsLst>
                <a:gs pos="0">
                  <a:schemeClr val="accent4"/>
                </a:gs>
                <a:gs pos="100000">
                  <a:schemeClr val="accent4">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47" name="Straight Connector 46"/>
          <p:cNvCxnSpPr/>
          <p:nvPr/>
        </p:nvCxnSpPr>
        <p:spPr>
          <a:xfrm>
            <a:off x="482283" y="6553200"/>
            <a:ext cx="0" cy="304800"/>
          </a:xfrm>
          <a:prstGeom prst="line">
            <a:avLst/>
          </a:prstGeom>
          <a:noFill/>
          <a:ln w="9525" cap="flat" cmpd="sng" algn="ctr">
            <a:gradFill>
              <a:gsLst>
                <a:gs pos="100000">
                  <a:schemeClr val="accent3"/>
                </a:gs>
                <a:gs pos="0">
                  <a:srgbClr val="5091CD">
                    <a:alpha val="0"/>
                  </a:srgbClr>
                </a:gs>
              </a:gsLst>
              <a:lin ang="5400000" scaled="0"/>
            </a:gradFill>
            <a:prstDash val="solid"/>
          </a:ln>
          <a:effectLst/>
        </p:spPr>
      </p:cxn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lvl1pPr algn="r">
              <a:defRPr/>
            </a:lvl1pPr>
          </a:lstStyle>
          <a:p>
            <a:fld id="{19AB4E72-7858-48F1-A40D-12FF09E4BFB8}" type="slidenum">
              <a:rPr lang="en-US" smtClean="0"/>
              <a:pPr/>
              <a:t>‹#›</a:t>
            </a:fld>
            <a:endParaRPr lang="en-US" dirty="0"/>
          </a:p>
        </p:txBody>
      </p:sp>
      <p:sp>
        <p:nvSpPr>
          <p:cNvPr id="6" name="Date Placeholder 5"/>
          <p:cNvSpPr>
            <a:spLocks noGrp="1"/>
          </p:cNvSpPr>
          <p:nvPr>
            <p:ph type="dt" sz="half" idx="12"/>
          </p:nvPr>
        </p:nvSpPr>
        <p:spPr/>
        <p:txBody>
          <a:bodyPr/>
          <a:lstStyle/>
          <a:p>
            <a:fld id="{C9509155-3607-431B-B6BE-6631E36E89CA}" type="datetime1">
              <a:rPr lang="en-US" smtClean="0"/>
              <a:pPr/>
              <a:t>6/15/2015</a:t>
            </a:fld>
            <a:endParaRPr lang="en-US" dirty="0"/>
          </a:p>
        </p:txBody>
      </p:sp>
    </p:spTree>
    <p:extLst>
      <p:ext uri="{BB962C8B-B14F-4D97-AF65-F5344CB8AC3E}">
        <p14:creationId xmlns:p14="http://schemas.microsoft.com/office/powerpoint/2010/main" val="1291474033"/>
      </p:ext>
    </p:extLst>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Divider FL">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3174" y="2741603"/>
            <a:ext cx="8238875" cy="738664"/>
          </a:xfrm>
        </p:spPr>
        <p:txBody>
          <a:bodyPr wrap="square" lIns="0" tIns="0" rIns="0" bIns="0" anchor="b">
            <a:spAutoFit/>
          </a:bodyPr>
          <a:lstStyle>
            <a:lvl1pPr algn="l">
              <a:defRPr sz="4800" i="0" baseline="0">
                <a:solidFill>
                  <a:schemeClr val="accent6"/>
                </a:solidFill>
                <a:latin typeface="Georgia" pitchFamily="18" charset="0"/>
              </a:defRPr>
            </a:lvl1pPr>
          </a:lstStyle>
          <a:p>
            <a:r>
              <a:rPr lang="en-US" dirty="0" smtClean="0"/>
              <a:t>Divider slide</a:t>
            </a:r>
            <a:endParaRPr lang="en-US" dirty="0"/>
          </a:p>
        </p:txBody>
      </p:sp>
      <p:sp>
        <p:nvSpPr>
          <p:cNvPr id="3" name="Subtitle 2"/>
          <p:cNvSpPr>
            <a:spLocks noGrp="1"/>
          </p:cNvSpPr>
          <p:nvPr>
            <p:ph type="subTitle" idx="1" hasCustomPrompt="1"/>
          </p:nvPr>
        </p:nvSpPr>
        <p:spPr>
          <a:xfrm>
            <a:off x="569404" y="3640138"/>
            <a:ext cx="8212646" cy="307777"/>
          </a:xfrm>
          <a:prstGeom prst="rect">
            <a:avLst/>
          </a:prstGeom>
        </p:spPr>
        <p:txBody>
          <a:bodyPr wrap="square" lIns="0" tIns="0" rIns="0" bIns="0">
            <a:spAutoFit/>
          </a:bodyPr>
          <a:lstStyle>
            <a:lvl1pPr marL="0" indent="0" algn="l">
              <a:buNone/>
              <a:defRPr sz="2000" i="0" cap="all" spc="300" baseline="0">
                <a:solidFill>
                  <a:schemeClr val="accent6"/>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cxnSp>
        <p:nvCxnSpPr>
          <p:cNvPr id="102" name="Straight Connector 101"/>
          <p:cNvCxnSpPr/>
          <p:nvPr/>
        </p:nvCxnSpPr>
        <p:spPr>
          <a:xfrm>
            <a:off x="569404" y="3572263"/>
            <a:ext cx="5696143" cy="0"/>
          </a:xfrm>
          <a:prstGeom prst="line">
            <a:avLst/>
          </a:prstGeom>
          <a:ln>
            <a:gradFill>
              <a:gsLst>
                <a:gs pos="0">
                  <a:schemeClr val="accent6"/>
                </a:gs>
                <a:gs pos="100000">
                  <a:schemeClr val="accent6">
                    <a:alpha val="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65" name="Straight Connector 64"/>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4" name="Footer Placeholder 3"/>
          <p:cNvSpPr>
            <a:spLocks noGrp="1"/>
          </p:cNvSpPr>
          <p:nvPr>
            <p:ph type="ftr" sz="quarter" idx="10"/>
          </p:nvPr>
        </p:nvSpPr>
        <p:spPr/>
        <p:txBody>
          <a:bodyPr/>
          <a:lstStyle>
            <a:lvl1pPr>
              <a:defRPr>
                <a:solidFill>
                  <a:schemeClr val="accent6"/>
                </a:solidFill>
              </a:defRPr>
            </a:lvl1pPr>
          </a:lstStyle>
          <a:p>
            <a:endParaRPr lang="en-US" dirty="0"/>
          </a:p>
        </p:txBody>
      </p:sp>
      <p:sp>
        <p:nvSpPr>
          <p:cNvPr id="6" name="Slide Number Placeholder 5"/>
          <p:cNvSpPr>
            <a:spLocks noGrp="1"/>
          </p:cNvSpPr>
          <p:nvPr>
            <p:ph type="sldNum" sz="quarter" idx="11"/>
          </p:nvPr>
        </p:nvSpPr>
        <p:spPr/>
        <p:txBody>
          <a:bodyPr/>
          <a:lstStyle>
            <a:lvl1pPr algn="r">
              <a:defRPr>
                <a:solidFill>
                  <a:schemeClr val="accent6"/>
                </a:solidFill>
              </a:defRPr>
            </a:lvl1pPr>
          </a:lstStyle>
          <a:p>
            <a:fld id="{19AB4E72-7858-48F1-A40D-12FF09E4BFB8}" type="slidenum">
              <a:rPr lang="en-US" smtClean="0"/>
              <a:pPr/>
              <a:t>‹#›</a:t>
            </a:fld>
            <a:endParaRPr lang="en-US" dirty="0"/>
          </a:p>
        </p:txBody>
      </p:sp>
      <p:sp>
        <p:nvSpPr>
          <p:cNvPr id="5" name="Date Placeholder 4"/>
          <p:cNvSpPr>
            <a:spLocks noGrp="1"/>
          </p:cNvSpPr>
          <p:nvPr>
            <p:ph type="dt" sz="half" idx="12"/>
          </p:nvPr>
        </p:nvSpPr>
        <p:spPr/>
        <p:txBody>
          <a:bodyPr/>
          <a:lstStyle>
            <a:lvl1pPr>
              <a:defRPr>
                <a:solidFill>
                  <a:schemeClr val="accent6"/>
                </a:solidFill>
              </a:defRPr>
            </a:lvl1pPr>
          </a:lstStyle>
          <a:p>
            <a:fld id="{5A6891B7-8C9A-4A33-B398-28D3122B834E}" type="datetime1">
              <a:rPr lang="en-US" smtClean="0"/>
              <a:pPr/>
              <a:t>6/15/2015</a:t>
            </a:fld>
            <a:endParaRPr lang="en-US" dirty="0"/>
          </a:p>
        </p:txBody>
      </p:sp>
    </p:spTree>
    <p:extLst>
      <p:ext uri="{BB962C8B-B14F-4D97-AF65-F5344CB8AC3E}">
        <p14:creationId xmlns:p14="http://schemas.microsoft.com/office/powerpoint/2010/main" val="2651247417"/>
      </p:ext>
    </p:extLst>
  </p:cSld>
  <p:clrMapOvr>
    <a:masterClrMapping/>
  </p:clrMapOvr>
  <p:transition spd="med">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575" y="922571"/>
            <a:ext cx="6400800" cy="1477328"/>
          </a:xfrm>
        </p:spPr>
        <p:txBody>
          <a:bodyPr wrap="square"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33" name="Straight Connector 32"/>
          <p:cNvCxnSpPr/>
          <p:nvPr/>
        </p:nvCxnSpPr>
        <p:spPr>
          <a:xfrm>
            <a:off x="568578" y="2492149"/>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34" name="Straight Connector 33"/>
          <p:cNvCxnSpPr/>
          <p:nvPr/>
        </p:nvCxnSpPr>
        <p:spPr>
          <a:xfrm>
            <a:off x="568578" y="3130543"/>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5" name="Group 27"/>
          <p:cNvGrpSpPr/>
          <p:nvPr userDrawn="1"/>
        </p:nvGrpSpPr>
        <p:grpSpPr>
          <a:xfrm>
            <a:off x="482283" y="6553200"/>
            <a:ext cx="50800" cy="304803"/>
            <a:chOff x="482283" y="6553200"/>
            <a:chExt cx="50800" cy="304803"/>
          </a:xfrm>
        </p:grpSpPr>
        <p:cxnSp>
          <p:nvCxnSpPr>
            <p:cNvPr id="29" name="Straight Connector 28"/>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0" name="Straight Connector 29"/>
            <p:cNvCxnSpPr/>
            <p:nvPr userDrawn="1"/>
          </p:nvCxnSpPr>
          <p:spPr>
            <a:xfrm>
              <a:off x="482283"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p:nvSpPr>
          <p:cNvPr id="2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defRPr lang="en-US" i="0" smtClean="0">
                <a:solidFill>
                  <a:schemeClr val="accent5">
                    <a:lumMod val="75000"/>
                  </a:schemeClr>
                </a:solidFill>
                <a:latin typeface="Georgia" pitchFamily="18" charset="0"/>
              </a:defRPr>
            </a:lvl1pPr>
          </a:lstStyle>
          <a:p>
            <a:fld id="{19AB4E72-7858-48F1-A40D-12FF09E4BFB8}" type="slidenum">
              <a:rPr lang="en-US" smtClean="0"/>
              <a:pPr/>
              <a:t>‹#›</a:t>
            </a:fld>
            <a:endParaRPr lang="en-US" dirty="0"/>
          </a:p>
        </p:txBody>
      </p:sp>
      <p:sp>
        <p:nvSpPr>
          <p:cNvPr id="6" name="Date Placeholder 5"/>
          <p:cNvSpPr>
            <a:spLocks noGrp="1"/>
          </p:cNvSpPr>
          <p:nvPr>
            <p:ph type="dt" sz="half" idx="10"/>
          </p:nvPr>
        </p:nvSpPr>
        <p:spPr/>
        <p:txBody>
          <a:bodyPr/>
          <a:lstStyle/>
          <a:p>
            <a:pPr algn="ctr"/>
            <a:fld id="{C4C47D1D-6ADD-4F29-B180-01C7A70D2C41}" type="datetime1">
              <a:rPr lang="en-US" smtClean="0"/>
              <a:pPr algn="ctr"/>
              <a:t>6/15/2015</a:t>
            </a:fld>
            <a:endParaRPr lang="en-US" dirty="0"/>
          </a:p>
        </p:txBody>
      </p:sp>
      <p:grpSp>
        <p:nvGrpSpPr>
          <p:cNvPr id="79" name="Group 34"/>
          <p:cNvGrpSpPr/>
          <p:nvPr userDrawn="1"/>
        </p:nvGrpSpPr>
        <p:grpSpPr>
          <a:xfrm>
            <a:off x="581667" y="3327253"/>
            <a:ext cx="1573971" cy="218303"/>
            <a:chOff x="7019492" y="6521307"/>
            <a:chExt cx="915349" cy="126955"/>
          </a:xfrm>
        </p:grpSpPr>
        <p:sp>
          <p:nvSpPr>
            <p:cNvPr id="80" name="Freeform 79"/>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1" name="Freeform 80"/>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2" name="Freeform 81"/>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3" name="Freeform 82"/>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4" name="Freeform 83"/>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5" name="Freeform 84"/>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6" name="Freeform 85"/>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7" name="Freeform 86"/>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8" name="Freeform 87"/>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89" name="Freeform 88"/>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0" name="Freeform 89"/>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1" name="Freeform 90"/>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2" name="Freeform 91"/>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3" name="Freeform 92"/>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94" name="Freeform 93"/>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grpSp>
    </p:spTree>
    <p:extLst>
      <p:ext uri="{BB962C8B-B14F-4D97-AF65-F5344CB8AC3E}">
        <p14:creationId xmlns:p14="http://schemas.microsoft.com/office/powerpoint/2010/main" val="949865129"/>
      </p:ext>
    </p:extLst>
  </p:cSld>
  <p:clrMapOvr>
    <a:masterClrMapping/>
  </p:clrMapOvr>
  <p:transition spd="med">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6" name="Slide Number Placeholder 25"/>
          <p:cNvSpPr>
            <a:spLocks noGrp="1"/>
          </p:cNvSpPr>
          <p:nvPr>
            <p:ph type="sldNum" sz="quarter" idx="18"/>
          </p:nvPr>
        </p:nvSpPr>
        <p:spPr/>
        <p:txBody>
          <a:bodyPr/>
          <a:lstStyle/>
          <a:p>
            <a:fld id="{19AB4E72-7858-48F1-A40D-12FF09E4BFB8}" type="slidenum">
              <a:rPr lang="en-US" smtClean="0"/>
              <a:pPr/>
              <a:t>‹#›</a:t>
            </a:fld>
            <a:endParaRPr lang="en-US" dirty="0"/>
          </a:p>
        </p:txBody>
      </p:sp>
      <p:sp>
        <p:nvSpPr>
          <p:cNvPr id="3" name="Text Placeholder 2"/>
          <p:cNvSpPr>
            <a:spLocks noGrp="1"/>
          </p:cNvSpPr>
          <p:nvPr>
            <p:ph type="body" sz="quarter" idx="21"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en-US" smtClean="0"/>
              <a:pPr/>
              <a:t>6/15/2015</a:t>
            </a:fld>
            <a:endParaRPr lang="en-US" dirty="0"/>
          </a:p>
        </p:txBody>
      </p:sp>
      <p:sp>
        <p:nvSpPr>
          <p:cNvPr id="14"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6750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
                                          style.visibility</p:attrName>
                                        </p:attrNameLst>
                                      </p:cBhvr>
                                      <p:to>
                                        <p:strVal val="visible"/>
                                      </p:to>
                                    </p:set>
                                    <p:anim calcmode="lin" valueType="num">
                                      <p:cBhvr additive="base">
                                        <p:cTn id="7" dur="750" fill="hold"/>
                                        <p:tgtEl>
                                          <p:spTgt spid="8"/>
                                        </p:tgtEl>
                                        <p:attrNameLst>
                                          <p:attrName>
                                          ppt_x</p:attrName>
                                        </p:attrNameLst>
                                      </p:cBhvr>
                                      <p:tavLst>
                                        <p:tav tm="0">
                                          <p:val>
                                            <p:strVal val="1+#ppt_w/2"/>
                                          </p:val>
                                        </p:tav>
                                        <p:tav tm="100000">
                                          <p:val>
                                            <p:strVal val="#ppt_x"/>
                                          </p:val>
                                        </p:tav>
                                      </p:tavLst>
                                    </p:anim>
                                    <p:anim calcmode="lin" valueType="num">
                                      <p:cBhvr additive="base">
                                        <p:cTn id="8" dur="750" fill="hold"/>
                                        <p:tgtEl>
                                          <p:spTgt spid="8"/>
                                        </p:tgtEl>
                                        <p:attrNameLst>
                                          <p:attrName>
                                          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5115492"/>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8220968"/>
      </p:ext>
    </p:extLst>
  </p:cSld>
  <p:clrMapOvr>
    <a:masterClrMapping/>
  </p:clrMapOvr>
  <p:transition spd="med">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4 Poin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5115492"/>
          </a:xfrm>
        </p:spPr>
        <p:txBody>
          <a:bodyPr>
            <a:noAutofit/>
          </a:bodyPr>
          <a:lstStyle>
            <a:lvl1pPr marL="0" indent="0">
              <a:buFont typeface="Arial" pitchFamily="34" charset="0"/>
              <a:buNone/>
              <a:defRPr/>
            </a:lvl1pPr>
            <a:lvl2pPr marL="228600" indent="-228600">
              <a:buFont typeface="Arial" pitchFamily="34" charset="0"/>
              <a:buChar char="•"/>
              <a:defRPr/>
            </a:lvl2pPr>
            <a:lvl3pPr marL="457200" indent="-223838">
              <a:buFont typeface="Arial" pitchFamily="34" charset="0"/>
              <a:buChar char="•"/>
              <a:defRPr/>
            </a:lvl3pPr>
            <a:lvl4pPr marL="687388" indent="-231775">
              <a:buFont typeface="Arial" pitchFamily="34" charset="0"/>
              <a:buChar char="•"/>
              <a:defRPr/>
            </a:lvl4pPr>
            <a:lvl5pPr marL="917575" indent="-22701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2316084"/>
      </p:ext>
    </p:extLst>
  </p:cSld>
  <p:clrMapOvr>
    <a:masterClrMapping/>
  </p:clrMapOvr>
  <p:transition spd="med">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8 P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981237"/>
          </a:xfrm>
        </p:spPr>
        <p:txBody>
          <a:bodyPr>
            <a:noAutofit/>
          </a:bodyPr>
          <a:lstStyle>
            <a:lvl1pPr marL="0" indent="0">
              <a:buFont typeface="Arial" pitchFamily="34" charset="0"/>
              <a:buNone/>
              <a:defRPr sz="1800"/>
            </a:lvl1pPr>
            <a:lvl2pPr marL="228600" indent="-228600">
              <a:buFont typeface="Arial" pitchFamily="34" charset="0"/>
              <a:buChar char="•"/>
              <a:defRPr sz="1400"/>
            </a:lvl2pPr>
            <a:lvl3pPr marL="457200" indent="-223838">
              <a:buFont typeface="Arial" pitchFamily="34" charset="0"/>
              <a:buChar char="•"/>
              <a:defRPr sz="1400"/>
            </a:lvl3pPr>
            <a:lvl4pPr marL="687388" indent="-231775">
              <a:buFont typeface="Arial" pitchFamily="34" charset="0"/>
              <a:buChar char="•"/>
              <a:defRPr/>
            </a:lvl4pPr>
            <a:lvl5pPr marL="917575" indent="-22701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182287009"/>
      </p:ext>
    </p:extLst>
  </p:cSld>
  <p:clrMapOvr>
    <a:masterClrMapping/>
  </p:clrMapOvr>
  <p:transition spd="med">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solidFill>
                <a:srgbClr val="C2D1D4">
                  <a:lumMod val="75000"/>
                </a:srgbClr>
              </a:solidFill>
            </a:endParaRPr>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 name="Date Placeholder 4"/>
          <p:cNvSpPr>
            <a:spLocks noGrp="1"/>
          </p:cNvSpPr>
          <p:nvPr>
            <p:ph type="dt" sz="half" idx="20"/>
          </p:nvPr>
        </p:nvSpPr>
        <p:spPr/>
        <p:txBody>
          <a:bodyPr/>
          <a:lstStyle/>
          <a:p>
            <a:fld id="{6CE68C91-59DE-4326-9C19-225F0FBD8B2E}" type="datetime1">
              <a:rPr lang="pl-PL">
                <a:solidFill>
                  <a:srgbClr val="C2D1D4">
                    <a:lumMod val="75000"/>
                  </a:srgbClr>
                </a:solidFill>
              </a:rPr>
              <a:pPr/>
              <a:t>2015-06-15</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32305456"/>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 P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981237"/>
          </a:xfrm>
        </p:spPr>
        <p:txBody>
          <a:bodyPr>
            <a:noAutofit/>
          </a:bodyPr>
          <a:lstStyle>
            <a:lvl1pPr marL="0" indent="0">
              <a:buFont typeface="Arial" pitchFamily="34" charset="0"/>
              <a:buNone/>
              <a:defRPr sz="1800"/>
            </a:lvl1pPr>
            <a:lvl2pPr marL="228600" indent="-228600">
              <a:buFont typeface="Arial" pitchFamily="34" charset="0"/>
              <a:buChar char="•"/>
              <a:defRPr sz="1400"/>
            </a:lvl2pPr>
            <a:lvl3pPr marL="457200" indent="-223838">
              <a:buFont typeface="Arial" pitchFamily="34" charset="0"/>
              <a:buChar char="•"/>
              <a:defRPr sz="1400"/>
            </a:lvl3pPr>
            <a:lvl4pPr marL="687388" indent="-231775">
              <a:buFont typeface="Arial" pitchFamily="34" charset="0"/>
              <a:buChar char="•"/>
              <a:defRPr/>
            </a:lvl4pPr>
            <a:lvl5pPr marL="917575" indent="-22701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Content Placeholder 12"/>
          <p:cNvSpPr>
            <a:spLocks noGrp="1"/>
          </p:cNvSpPr>
          <p:nvPr>
            <p:ph sz="quarter" idx="20"/>
          </p:nvPr>
        </p:nvSpPr>
        <p:spPr>
          <a:xfrm>
            <a:off x="262106" y="1147084"/>
            <a:ext cx="4023360" cy="5029979"/>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21"/>
          </p:nvPr>
        </p:nvSpPr>
        <p:spPr>
          <a:xfrm>
            <a:off x="4882744" y="1147084"/>
            <a:ext cx="4023360" cy="5029979"/>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22"/>
          <p:cNvGrpSpPr/>
          <p:nvPr userDrawn="1"/>
        </p:nvGrpSpPr>
        <p:grpSpPr>
          <a:xfrm>
            <a:off x="449347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1" name="Freeform 2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2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 name="Group 24"/>
            <p:cNvGrpSpPr/>
            <p:nvPr/>
          </p:nvGrpSpPr>
          <p:grpSpPr>
            <a:xfrm>
              <a:off x="4539108" y="1169988"/>
              <a:ext cx="1" cy="4071938"/>
              <a:chOff x="2696963" y="1331771"/>
              <a:chExt cx="1" cy="4347306"/>
            </a:xfrm>
          </p:grpSpPr>
          <p:cxnSp>
            <p:nvCxnSpPr>
              <p:cNvPr id="19" name="Straight Connector 18"/>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09685243"/>
      </p:ext>
    </p:extLst>
  </p:cSld>
  <p:clrMapOvr>
    <a:masterClrMapping/>
  </p:clrMapOvr>
  <p:transition spd="med">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774338544"/>
      </p:ext>
    </p:extLst>
  </p:cSld>
  <p:clrMapOvr>
    <a:masterClrMapping/>
  </p:clrMapOvr>
  <p:transition spd="med">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Summary Slide">
    <p:bg>
      <p:bgPr>
        <a:solidFill>
          <a:schemeClr val="bg1"/>
        </a:solidFill>
        <a:effectLst/>
      </p:bgPr>
    </p:bg>
    <p:spTree>
      <p:nvGrpSpPr>
        <p:cNvPr id="1" name=""/>
        <p:cNvGrpSpPr/>
        <p:nvPr/>
      </p:nvGrpSpPr>
      <p:grpSpPr>
        <a:xfrm>
          <a:off x="0" y="0"/>
          <a:ext cx="0" cy="0"/>
          <a:chOff x="0" y="0"/>
          <a:chExt cx="0" cy="0"/>
        </a:xfrm>
      </p:grpSpPr>
      <p:grpSp>
        <p:nvGrpSpPr>
          <p:cNvPr id="37"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38"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48"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7"/>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334876204"/>
      </p:ext>
    </p:extLst>
  </p:cSld>
  <p:clrMapOvr>
    <a:masterClrMapping/>
  </p:clrMapOvr>
  <p:transition spd="med">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941959389"/>
      </p:ext>
    </p:extLst>
  </p:cSld>
  <p:clrMapOvr>
    <a:masterClrMapping/>
  </p:clrMapOvr>
  <p:transition spd="med">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Green Divider Cent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241807"/>
            <a:ext cx="6400800" cy="738664"/>
          </a:xfrm>
        </p:spPr>
        <p:txBody>
          <a:bodyPr wrap="square" lIns="0" tIns="0" rIns="0" bIns="0" anchor="b">
            <a:spAutoFit/>
          </a:bodyPr>
          <a:lstStyle>
            <a:lvl1pPr algn="ctr">
              <a:defRPr sz="4800" i="0" baseline="0">
                <a:solidFill>
                  <a:schemeClr val="bg1"/>
                </a:solidFill>
                <a:latin typeface="Georgia" pitchFamily="18" charset="0"/>
              </a:defRPr>
            </a:lvl1pPr>
          </a:lstStyle>
          <a:p>
            <a:r>
              <a:rPr lang="en-US" dirty="0" smtClean="0"/>
              <a:t>Divider slide</a:t>
            </a:r>
            <a:endParaRPr lang="en-US" dirty="0"/>
          </a:p>
        </p:txBody>
      </p:sp>
      <p:sp>
        <p:nvSpPr>
          <p:cNvPr id="3" name="Subtitle 2"/>
          <p:cNvSpPr>
            <a:spLocks noGrp="1"/>
          </p:cNvSpPr>
          <p:nvPr>
            <p:ph type="subTitle" idx="1" hasCustomPrompt="1"/>
          </p:nvPr>
        </p:nvSpPr>
        <p:spPr>
          <a:xfrm>
            <a:off x="1371600" y="3170684"/>
            <a:ext cx="6400800" cy="307777"/>
          </a:xfrm>
          <a:prstGeom prst="rect">
            <a:avLst/>
          </a:prstGeom>
        </p:spPr>
        <p:txBody>
          <a:bodyPr lIns="0" tIns="0" rIns="0" bIns="0">
            <a:spAutoFit/>
          </a:bodyPr>
          <a:lstStyle>
            <a:lvl1pPr marL="0" indent="0" algn="ctr">
              <a:buNone/>
              <a:defRPr sz="2000" i="0" cap="all" spc="300" baseline="0">
                <a:solidFill>
                  <a:schemeClr val="accent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grpSp>
        <p:nvGrpSpPr>
          <p:cNvPr id="7" name="Group 24"/>
          <p:cNvGrpSpPr/>
          <p:nvPr userDrawn="1"/>
        </p:nvGrpSpPr>
        <p:grpSpPr>
          <a:xfrm>
            <a:off x="482283" y="6553200"/>
            <a:ext cx="50800" cy="304803"/>
            <a:chOff x="482283" y="6553200"/>
            <a:chExt cx="50800" cy="304803"/>
          </a:xfrm>
        </p:grpSpPr>
        <p:cxnSp>
          <p:nvCxnSpPr>
            <p:cNvPr id="26" name="Straight Connector 25"/>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7" name="Straight Connector 26"/>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Footer Placeholder 3"/>
          <p:cNvSpPr>
            <a:spLocks noGrp="1"/>
          </p:cNvSpPr>
          <p:nvPr>
            <p:ph type="ftr" sz="quarter" idx="10"/>
          </p:nvPr>
        </p:nvSpPr>
        <p:spPr/>
        <p:txBody>
          <a:bodyPr/>
          <a:lstStyle>
            <a:lvl1pPr>
              <a:defRPr>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1"/>
          </p:nvPr>
        </p:nvSpPr>
        <p:spPr/>
        <p:txBody>
          <a:bodyPr/>
          <a:lstStyle>
            <a:lvl1pPr algn="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6" name="Date Placeholder 5"/>
          <p:cNvSpPr>
            <a:spLocks noGrp="1"/>
          </p:cNvSpPr>
          <p:nvPr>
            <p:ph type="dt" sz="half" idx="12"/>
          </p:nvPr>
        </p:nvSpPr>
        <p:spPr/>
        <p:txBody>
          <a:bodyPr/>
          <a:lstStyle>
            <a:lvl1pPr>
              <a:defRPr>
                <a:solidFill>
                  <a:schemeClr val="bg1"/>
                </a:solidFill>
              </a:defRPr>
            </a:lvl1pPr>
          </a:lstStyle>
          <a:p>
            <a:fld id="{867D72D0-0388-46AB-88EE-15F9B7150410}" type="datetime1">
              <a:rPr lang="pl-PL" smtClean="0">
                <a:solidFill>
                  <a:prstClr val="white"/>
                </a:solidFill>
              </a:rPr>
              <a:pPr/>
              <a:t>2015-06-15</a:t>
            </a:fld>
            <a:endParaRPr dirty="0">
              <a:solidFill>
                <a:prstClr val="white"/>
              </a:solidFill>
            </a:endParaRPr>
          </a:p>
        </p:txBody>
      </p:sp>
    </p:spTree>
    <p:extLst>
      <p:ext uri="{BB962C8B-B14F-4D97-AF65-F5344CB8AC3E}">
        <p14:creationId xmlns:p14="http://schemas.microsoft.com/office/powerpoint/2010/main" val="427822954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 name="Text Placeholder 2"/>
          <p:cNvSpPr>
            <a:spLocks noGrp="1"/>
          </p:cNvSpPr>
          <p:nvPr>
            <p:ph type="body" sz="quarter" idx="21"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pl-PL">
                <a:solidFill>
                  <a:srgbClr val="C2D1D4">
                    <a:lumMod val="75000"/>
                  </a:srgbClr>
                </a:solidFill>
              </a:rPr>
              <a:pPr/>
              <a:t>2015-06-15</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731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
                                          style.visibility</p:attrName>
                                        </p:attrNameLst>
                                      </p:cBhvr>
                                      <p:to>
                                        <p:strVal val="visible"/>
                                      </p:to>
                                    </p:set>
                                    <p:anim calcmode="lin" valueType="num">
                                      <p:cBhvr additive="base">
                                        <p:cTn id="7" dur="750" fill="hold"/>
                                        <p:tgtEl>
                                          <p:spTgt spid="8"/>
                                        </p:tgtEl>
                                        <p:attrNameLst>
                                          <p:attrName>
                                          ppt_x</p:attrName>
                                        </p:attrNameLst>
                                      </p:cBhvr>
                                      <p:tavLst>
                                        <p:tav tm="0">
                                          <p:val>
                                            <p:strVal val="1+#ppt_w/2"/>
                                          </p:val>
                                        </p:tav>
                                        <p:tav tm="100000">
                                          <p:val>
                                            <p:strVal val="#ppt_x"/>
                                          </p:val>
                                        </p:tav>
                                      </p:tavLst>
                                    </p:anim>
                                    <p:anim calcmode="lin" valueType="num">
                                      <p:cBhvr additive="base">
                                        <p:cTn id="8" dur="750" fill="hold"/>
                                        <p:tgtEl>
                                          <p:spTgt spid="8"/>
                                        </p:tgtEl>
                                        <p:attrNameLst>
                                          <p:attrName>
                                          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White Divider FL">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descr="bg_white_tweaked.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64" name="Straight Connector 63"/>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65" name="Straight Connector 64"/>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4" name="Footer Placeholder 3"/>
          <p:cNvSpPr>
            <a:spLocks noGrp="1"/>
          </p:cNvSpPr>
          <p:nvPr>
            <p:ph type="ftr" sz="quarter" idx="10"/>
          </p:nvPr>
        </p:nvSpPr>
        <p:spPr/>
        <p:txBody>
          <a:bodyPr/>
          <a:lstStyle>
            <a:lvl1pPr>
              <a:defRPr>
                <a:solidFill>
                  <a:schemeClr val="accent6"/>
                </a:solidFill>
              </a:defRPr>
            </a:lvl1pPr>
          </a:lstStyle>
          <a:p>
            <a:endParaRPr dirty="0">
              <a:solidFill>
                <a:srgbClr val="537177"/>
              </a:solidFill>
            </a:endParaRPr>
          </a:p>
        </p:txBody>
      </p:sp>
      <p:sp>
        <p:nvSpPr>
          <p:cNvPr id="6" name="Slide Number Placeholder 5"/>
          <p:cNvSpPr>
            <a:spLocks noGrp="1"/>
          </p:cNvSpPr>
          <p:nvPr>
            <p:ph type="sldNum" sz="quarter" idx="11"/>
          </p:nvPr>
        </p:nvSpPr>
        <p:spPr/>
        <p:txBody>
          <a:bodyPr/>
          <a:lstStyle>
            <a:lvl1pPr algn="r">
              <a:defRPr>
                <a:solidFill>
                  <a:schemeClr val="accent6"/>
                </a:solidFill>
              </a:defRPr>
            </a:lvl1pPr>
          </a:lstStyle>
          <a:p>
            <a:fld id="{19AB4E72-7858-48F1-A40D-12FF09E4BFB8}" type="slidenum">
              <a:rPr smtClean="0">
                <a:solidFill>
                  <a:srgbClr val="537177"/>
                </a:solidFill>
              </a:rPr>
              <a:pPr/>
              <a:t>‹#›</a:t>
            </a:fld>
            <a:endParaRPr dirty="0">
              <a:solidFill>
                <a:srgbClr val="537177"/>
              </a:solidFill>
            </a:endParaRPr>
          </a:p>
        </p:txBody>
      </p:sp>
      <p:sp>
        <p:nvSpPr>
          <p:cNvPr id="5" name="Date Placeholder 4"/>
          <p:cNvSpPr>
            <a:spLocks noGrp="1"/>
          </p:cNvSpPr>
          <p:nvPr>
            <p:ph type="dt" sz="half" idx="12"/>
          </p:nvPr>
        </p:nvSpPr>
        <p:spPr/>
        <p:txBody>
          <a:bodyPr/>
          <a:lstStyle>
            <a:lvl1pPr>
              <a:defRPr>
                <a:solidFill>
                  <a:schemeClr val="accent6"/>
                </a:solidFill>
              </a:defRPr>
            </a:lvl1pPr>
          </a:lstStyle>
          <a:p>
            <a:r>
              <a:rPr smtClean="0">
                <a:solidFill>
                  <a:srgbClr val="537177"/>
                </a:solidFill>
              </a:rPr>
              <a:t>12/11/2012</a:t>
            </a:r>
            <a:endParaRPr dirty="0">
              <a:solidFill>
                <a:srgbClr val="537177"/>
              </a:solidFill>
            </a:endParaRPr>
          </a:p>
        </p:txBody>
      </p:sp>
      <p:grpSp>
        <p:nvGrpSpPr>
          <p:cNvPr id="3" name="Group 7"/>
          <p:cNvGrpSpPr/>
          <p:nvPr userDrawn="1"/>
        </p:nvGrpSpPr>
        <p:grpSpPr>
          <a:xfrm>
            <a:off x="7881997" y="6567310"/>
            <a:ext cx="1124815" cy="156007"/>
            <a:chOff x="7881997" y="6590903"/>
            <a:chExt cx="1124815" cy="156007"/>
          </a:xfrm>
        </p:grpSpPr>
        <p:sp>
          <p:nvSpPr>
            <p:cNvPr id="9" name="Freeform 8"/>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0" name="Freeform 9"/>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1" name="Freeform 10"/>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2" name="Freeform 11"/>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3" name="Freeform 12"/>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4" name="Freeform 13"/>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5" name="Freeform 14"/>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6" name="Freeform 15"/>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7" name="Freeform 16"/>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8" name="Freeform 17"/>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grpSp>
    </p:spTree>
    <p:extLst>
      <p:ext uri="{BB962C8B-B14F-4D97-AF65-F5344CB8AC3E}">
        <p14:creationId xmlns:p14="http://schemas.microsoft.com/office/powerpoint/2010/main" val="200300978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5115492"/>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44542504"/>
      </p:ext>
    </p:extLst>
  </p:cSld>
  <p:clrMapOvr>
    <a:masterClrMapping/>
  </p:clrMapOvr>
  <p:transition spd="med">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 Poin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5115492"/>
          </a:xfrm>
        </p:spPr>
        <p:txBody>
          <a:bodyPr>
            <a:noAutofit/>
          </a:bodyPr>
          <a:lstStyle>
            <a:lvl1pPr marL="0" indent="0">
              <a:buFont typeface="Arial" pitchFamily="34" charset="0"/>
              <a:buNone/>
              <a:defRPr/>
            </a:lvl1pPr>
            <a:lvl2pPr marL="228600" indent="-228600">
              <a:buFont typeface="Arial" pitchFamily="34" charset="0"/>
              <a:buChar char="•"/>
              <a:defRPr/>
            </a:lvl2pPr>
            <a:lvl3pPr marL="457200" indent="-223838">
              <a:buFont typeface="Arial" pitchFamily="34" charset="0"/>
              <a:buChar char="•"/>
              <a:defRPr/>
            </a:lvl3pPr>
            <a:lvl4pPr marL="687388" indent="-231775">
              <a:buFont typeface="Arial" pitchFamily="34" charset="0"/>
              <a:buChar char="•"/>
              <a:defRPr/>
            </a:lvl4pPr>
            <a:lvl5pPr marL="917575" indent="-22701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1956331"/>
      </p:ext>
    </p:extLst>
  </p:cSld>
  <p:clrMapOvr>
    <a:masterClrMapping/>
  </p:clrMapOvr>
  <p:transition spd="med">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8 Pt Bulle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8513762" cy="981237"/>
          </a:xfrm>
        </p:spPr>
        <p:txBody>
          <a:bodyPr>
            <a:noAutofit/>
          </a:bodyPr>
          <a:lstStyle>
            <a:lvl1pPr marL="0" indent="0">
              <a:buFont typeface="Arial" pitchFamily="34" charset="0"/>
              <a:buNone/>
              <a:defRPr sz="1800"/>
            </a:lvl1pPr>
            <a:lvl2pPr marL="228600" indent="-228600">
              <a:buFont typeface="Arial" pitchFamily="34" charset="0"/>
              <a:buChar char="•"/>
              <a:defRPr sz="1400"/>
            </a:lvl2pPr>
            <a:lvl3pPr marL="457200" indent="-223838">
              <a:buFont typeface="Arial" pitchFamily="34" charset="0"/>
              <a:buChar char="•"/>
              <a:defRPr sz="1400"/>
            </a:lvl3pPr>
            <a:lvl4pPr marL="687388" indent="-231775">
              <a:buFont typeface="Arial" pitchFamily="34" charset="0"/>
              <a:buChar char="•"/>
              <a:defRPr/>
            </a:lvl4pPr>
            <a:lvl5pPr marL="917575" indent="-22701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54176412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p>
        </p:txBody>
      </p:sp>
      <p:sp>
        <p:nvSpPr>
          <p:cNvPr id="26" name="Slide Number Placeholder 25"/>
          <p:cNvSpPr>
            <a:spLocks noGrp="1"/>
          </p:cNvSpPr>
          <p:nvPr>
            <p:ph type="sldNum" sz="quarter" idx="18"/>
          </p:nvPr>
        </p:nvSpPr>
        <p:spPr/>
        <p:txBody>
          <a:bodyPr/>
          <a:lstStyle/>
          <a:p>
            <a:fld id="{19AB4E72-7858-48F1-A40D-12FF09E4BFB8}" type="slidenum">
              <a:rPr lang="en-US" smtClean="0"/>
              <a:pPr/>
              <a:t>‹#›</a:t>
            </a:fld>
            <a:endParaRPr lang="en-US" dirty="0"/>
          </a:p>
        </p:txBody>
      </p:sp>
      <p:sp>
        <p:nvSpPr>
          <p:cNvPr id="5" name="Date Placeholder 4"/>
          <p:cNvSpPr>
            <a:spLocks noGrp="1"/>
          </p:cNvSpPr>
          <p:nvPr>
            <p:ph type="dt" sz="half" idx="20"/>
          </p:nvPr>
        </p:nvSpPr>
        <p:spPr/>
        <p:txBody>
          <a:bodyPr/>
          <a:lstStyle/>
          <a:p>
            <a:fld id="{6CE68C91-59DE-4326-9C19-225F0FBD8B2E}" type="datetime1">
              <a:rPr lang="en-US" smtClean="0"/>
              <a:pPr/>
              <a:t>6/15/2015</a:t>
            </a:fld>
            <a:endParaRPr lang="en-US" dirty="0"/>
          </a:p>
        </p:txBody>
      </p:sp>
      <p:sp>
        <p:nvSpPr>
          <p:cNvPr id="14"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55550396"/>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solidFill>
                <a:srgbClr val="C2D1D4">
                  <a:lumMod val="75000"/>
                </a:srgbClr>
              </a:solidFill>
            </a:endParaRPr>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 name="Date Placeholder 4"/>
          <p:cNvSpPr>
            <a:spLocks noGrp="1"/>
          </p:cNvSpPr>
          <p:nvPr>
            <p:ph type="dt" sz="half" idx="20"/>
          </p:nvPr>
        </p:nvSpPr>
        <p:spPr/>
        <p:txBody>
          <a:bodyPr/>
          <a:lstStyle/>
          <a:p>
            <a:fld id="{6CE68C91-59DE-4326-9C19-225F0FBD8B2E}" type="datetime1">
              <a:rPr lang="pl-PL">
                <a:solidFill>
                  <a:srgbClr val="C2D1D4">
                    <a:lumMod val="75000"/>
                  </a:srgbClr>
                </a:solidFill>
              </a:rPr>
              <a:pPr/>
              <a:t>2015-06-15</a:t>
            </a:fld>
            <a:endParaRPr dirty="0">
              <a:solidFill>
                <a:srgbClr val="C2D1D4">
                  <a:lumMod val="75000"/>
                </a:srgbClr>
              </a:solidFill>
            </a:endParaRPr>
          </a:p>
        </p:txBody>
      </p:sp>
      <p:sp>
        <p:nvSpPr>
          <p:cNvPr id="14"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4685107"/>
      </p:ext>
    </p:extLst>
  </p:cSld>
  <p:clrMapOvr>
    <a:masterClrMapping/>
  </p:clrMapOvr>
  <p:transition spd="med">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Content Placeholder 12"/>
          <p:cNvSpPr>
            <a:spLocks noGrp="1"/>
          </p:cNvSpPr>
          <p:nvPr>
            <p:ph sz="quarter" idx="20"/>
          </p:nvPr>
        </p:nvSpPr>
        <p:spPr>
          <a:xfrm>
            <a:off x="262106" y="1147084"/>
            <a:ext cx="4023360" cy="5029979"/>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21"/>
          </p:nvPr>
        </p:nvSpPr>
        <p:spPr>
          <a:xfrm>
            <a:off x="4882744" y="1147084"/>
            <a:ext cx="4023360" cy="5029979"/>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22"/>
          <p:cNvGrpSpPr/>
          <p:nvPr userDrawn="1"/>
        </p:nvGrpSpPr>
        <p:grpSpPr>
          <a:xfrm>
            <a:off x="449347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1" name="Freeform 2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2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 name="Group 24"/>
            <p:cNvGrpSpPr/>
            <p:nvPr/>
          </p:nvGrpSpPr>
          <p:grpSpPr>
            <a:xfrm>
              <a:off x="4539108" y="1169988"/>
              <a:ext cx="1" cy="4071938"/>
              <a:chOff x="2696963" y="1331771"/>
              <a:chExt cx="1" cy="4347306"/>
            </a:xfrm>
          </p:grpSpPr>
          <p:cxnSp>
            <p:nvCxnSpPr>
              <p:cNvPr id="19" name="Straight Connector 18"/>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17063334"/>
      </p:ext>
    </p:extLst>
  </p:cSld>
  <p:clrMapOvr>
    <a:masterClrMapping/>
  </p:clrMapOvr>
  <p:transition spd="med">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186690900"/>
      </p:ext>
    </p:extLst>
  </p:cSld>
  <p:clrMapOvr>
    <a:masterClrMapping/>
  </p:clrMapOvr>
  <p:transition spd="med">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Summary Slide">
    <p:bg>
      <p:bgPr>
        <a:solidFill>
          <a:schemeClr val="bg1"/>
        </a:solidFill>
        <a:effectLst/>
      </p:bgPr>
    </p:bg>
    <p:spTree>
      <p:nvGrpSpPr>
        <p:cNvPr id="1" name=""/>
        <p:cNvGrpSpPr/>
        <p:nvPr/>
      </p:nvGrpSpPr>
      <p:grpSpPr>
        <a:xfrm>
          <a:off x="0" y="0"/>
          <a:ext cx="0" cy="0"/>
          <a:chOff x="0" y="0"/>
          <a:chExt cx="0" cy="0"/>
        </a:xfrm>
      </p:grpSpPr>
      <p:grpSp>
        <p:nvGrpSpPr>
          <p:cNvPr id="37"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38"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48"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7"/>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290075783"/>
      </p:ext>
    </p:extLst>
  </p:cSld>
  <p:clrMapOvr>
    <a:masterClrMapping/>
  </p:clrMapOvr>
  <p:transition spd="med">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2925197017"/>
      </p:ext>
    </p:extLst>
  </p:cSld>
  <p:clrMapOvr>
    <a:masterClrMapping/>
  </p:clrMapOvr>
  <p:transition spd="med">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Green Divider Center">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71600" y="2241807"/>
            <a:ext cx="6400800" cy="738664"/>
          </a:xfrm>
        </p:spPr>
        <p:txBody>
          <a:bodyPr wrap="square" lIns="0" tIns="0" rIns="0" bIns="0" anchor="b">
            <a:spAutoFit/>
          </a:bodyPr>
          <a:lstStyle>
            <a:lvl1pPr algn="ctr">
              <a:defRPr sz="4800" i="0" baseline="0">
                <a:solidFill>
                  <a:schemeClr val="bg1"/>
                </a:solidFill>
                <a:latin typeface="Georgia" pitchFamily="18" charset="0"/>
              </a:defRPr>
            </a:lvl1pPr>
          </a:lstStyle>
          <a:p>
            <a:r>
              <a:rPr lang="en-US" dirty="0" smtClean="0"/>
              <a:t>Divider slide</a:t>
            </a:r>
            <a:endParaRPr lang="en-US" dirty="0"/>
          </a:p>
        </p:txBody>
      </p:sp>
      <p:sp>
        <p:nvSpPr>
          <p:cNvPr id="3" name="Subtitle 2"/>
          <p:cNvSpPr>
            <a:spLocks noGrp="1"/>
          </p:cNvSpPr>
          <p:nvPr>
            <p:ph type="subTitle" idx="1" hasCustomPrompt="1"/>
          </p:nvPr>
        </p:nvSpPr>
        <p:spPr>
          <a:xfrm>
            <a:off x="1371600" y="3170684"/>
            <a:ext cx="6400800" cy="307777"/>
          </a:xfrm>
          <a:prstGeom prst="rect">
            <a:avLst/>
          </a:prstGeom>
        </p:spPr>
        <p:txBody>
          <a:bodyPr lIns="0" tIns="0" rIns="0" bIns="0">
            <a:spAutoFit/>
          </a:bodyPr>
          <a:lstStyle>
            <a:lvl1pPr marL="0" indent="0" algn="ctr">
              <a:buNone/>
              <a:defRPr sz="2000" i="0" cap="all" spc="300" baseline="0">
                <a:solidFill>
                  <a:schemeClr val="accent2"/>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US" dirty="0"/>
          </a:p>
        </p:txBody>
      </p:sp>
      <p:grpSp>
        <p:nvGrpSpPr>
          <p:cNvPr id="7" name="Group 24"/>
          <p:cNvGrpSpPr/>
          <p:nvPr userDrawn="1"/>
        </p:nvGrpSpPr>
        <p:grpSpPr>
          <a:xfrm>
            <a:off x="482283" y="6553200"/>
            <a:ext cx="50800" cy="304803"/>
            <a:chOff x="482283" y="6553200"/>
            <a:chExt cx="50800" cy="304803"/>
          </a:xfrm>
        </p:grpSpPr>
        <p:cxnSp>
          <p:nvCxnSpPr>
            <p:cNvPr id="26" name="Straight Connector 25"/>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7" name="Straight Connector 26"/>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Footer Placeholder 3"/>
          <p:cNvSpPr>
            <a:spLocks noGrp="1"/>
          </p:cNvSpPr>
          <p:nvPr>
            <p:ph type="ftr" sz="quarter" idx="10"/>
          </p:nvPr>
        </p:nvSpPr>
        <p:spPr/>
        <p:txBody>
          <a:bodyPr/>
          <a:lstStyle>
            <a:lvl1pPr>
              <a:defRPr>
                <a:solidFill>
                  <a:schemeClr val="bg1"/>
                </a:solidFill>
              </a:defRPr>
            </a:lvl1pPr>
          </a:lstStyle>
          <a:p>
            <a:endParaRPr dirty="0">
              <a:solidFill>
                <a:prstClr val="white"/>
              </a:solidFill>
            </a:endParaRPr>
          </a:p>
        </p:txBody>
      </p:sp>
      <p:sp>
        <p:nvSpPr>
          <p:cNvPr id="5" name="Slide Number Placeholder 4"/>
          <p:cNvSpPr>
            <a:spLocks noGrp="1"/>
          </p:cNvSpPr>
          <p:nvPr>
            <p:ph type="sldNum" sz="quarter" idx="11"/>
          </p:nvPr>
        </p:nvSpPr>
        <p:spPr/>
        <p:txBody>
          <a:bodyPr/>
          <a:lstStyle>
            <a:lvl1pPr algn="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6" name="Date Placeholder 5"/>
          <p:cNvSpPr>
            <a:spLocks noGrp="1"/>
          </p:cNvSpPr>
          <p:nvPr>
            <p:ph type="dt" sz="half" idx="12"/>
          </p:nvPr>
        </p:nvSpPr>
        <p:spPr/>
        <p:txBody>
          <a:bodyPr/>
          <a:lstStyle>
            <a:lvl1pPr>
              <a:defRPr>
                <a:solidFill>
                  <a:schemeClr val="bg1"/>
                </a:solidFill>
              </a:defRPr>
            </a:lvl1pPr>
          </a:lstStyle>
          <a:p>
            <a:fld id="{867D72D0-0388-46AB-88EE-15F9B7150410}" type="datetime1">
              <a:rPr lang="pl-PL" smtClean="0">
                <a:solidFill>
                  <a:prstClr val="white"/>
                </a:solidFill>
              </a:rPr>
              <a:pPr/>
              <a:t>2015-06-15</a:t>
            </a:fld>
            <a:endParaRPr dirty="0">
              <a:solidFill>
                <a:prstClr val="white"/>
              </a:solidFill>
            </a:endParaRPr>
          </a:p>
        </p:txBody>
      </p:sp>
    </p:spTree>
    <p:extLst>
      <p:ext uri="{BB962C8B-B14F-4D97-AF65-F5344CB8AC3E}">
        <p14:creationId xmlns:p14="http://schemas.microsoft.com/office/powerpoint/2010/main" val="55420941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13" descr="FF_PPT-Divider-Page-Background-Image.png"/>
          <p:cNvPicPr>
            <a:picLocks noChangeAspect="1"/>
          </p:cNvPicPr>
          <p:nvPr userDrawn="1"/>
        </p:nvPicPr>
        <p:blipFill>
          <a:blip r:embed="rId2" cstate="screen"/>
          <a:srcRect l="2814" t="5026" r="2945" b="-2808"/>
          <a:stretch>
            <a:fillRect/>
          </a:stretch>
        </p:blipFill>
        <p:spPr bwMode="auto">
          <a:xfrm>
            <a:off x="0" y="0"/>
            <a:ext cx="9144000" cy="6704013"/>
          </a:xfrm>
          <a:prstGeom prst="rect">
            <a:avLst/>
          </a:prstGeom>
          <a:noFill/>
          <a:ln w="9525">
            <a:noFill/>
            <a:miter lim="800000"/>
            <a:headEnd/>
            <a:tailEnd/>
          </a:ln>
        </p:spPr>
      </p:pic>
      <p:pic>
        <p:nvPicPr>
          <p:cNvPr id="6" name="Picture 7" descr="MBR_logo_INV_RGB_630x630.jpg"/>
          <p:cNvPicPr>
            <a:picLocks noChangeAspect="1"/>
          </p:cNvPicPr>
          <p:nvPr userDrawn="1"/>
        </p:nvPicPr>
        <p:blipFill>
          <a:blip r:embed="rId3" cstate="screen"/>
          <a:srcRect/>
          <a:stretch>
            <a:fillRect/>
          </a:stretch>
        </p:blipFill>
        <p:spPr bwMode="auto">
          <a:xfrm>
            <a:off x="493713" y="730250"/>
            <a:ext cx="1878012" cy="1881188"/>
          </a:xfrm>
          <a:prstGeom prst="rect">
            <a:avLst/>
          </a:prstGeom>
          <a:noFill/>
          <a:ln w="9525">
            <a:noFill/>
            <a:miter lim="800000"/>
            <a:headEnd/>
            <a:tailEnd/>
          </a:ln>
        </p:spPr>
      </p:pic>
      <p:sp>
        <p:nvSpPr>
          <p:cNvPr id="3091" name="Rectangle 19"/>
          <p:cNvSpPr>
            <a:spLocks noGrp="1" noChangeArrowheads="1"/>
          </p:cNvSpPr>
          <p:nvPr>
            <p:ph type="ctrTitle"/>
          </p:nvPr>
        </p:nvSpPr>
        <p:spPr bwMode="white">
          <a:xfrm>
            <a:off x="612692" y="4772026"/>
            <a:ext cx="8340807" cy="590548"/>
          </a:xfrm>
          <a:prstGeom prst="rect">
            <a:avLst/>
          </a:prstGeom>
          <a:noFill/>
        </p:spPr>
        <p:txBody>
          <a:bodyPr anchor="b"/>
          <a:lstStyle>
            <a:lvl1pPr>
              <a:lnSpc>
                <a:spcPct val="100000"/>
              </a:lnSpc>
              <a:defRPr sz="3200" b="1" cap="all" baseline="0">
                <a:solidFill>
                  <a:schemeClr val="accent1"/>
                </a:solidFill>
              </a:defRPr>
            </a:lvl1pPr>
          </a:lstStyle>
          <a:p>
            <a:r>
              <a:rPr lang="en-US" dirty="0" smtClean="0"/>
              <a:t>Klik om de stijl te bewerken</a:t>
            </a:r>
            <a:endParaRPr lang="en-US" dirty="0"/>
          </a:p>
        </p:txBody>
      </p:sp>
      <p:sp>
        <p:nvSpPr>
          <p:cNvPr id="3094" name="Rectangle 22"/>
          <p:cNvSpPr>
            <a:spLocks noGrp="1" noChangeArrowheads="1"/>
          </p:cNvSpPr>
          <p:nvPr>
            <p:ph type="subTitle" sz="quarter" idx="1"/>
          </p:nvPr>
        </p:nvSpPr>
        <p:spPr bwMode="white">
          <a:xfrm>
            <a:off x="612693" y="5362575"/>
            <a:ext cx="8350332" cy="438150"/>
          </a:xfrm>
          <a:prstGeom prst="rect">
            <a:avLst/>
          </a:prstGeom>
        </p:spPr>
        <p:txBody>
          <a:bodyPr tIns="45720" bIns="45720" anchor="t"/>
          <a:lstStyle>
            <a:lvl1pPr>
              <a:defRPr sz="2400" b="0">
                <a:solidFill>
                  <a:schemeClr val="accent1"/>
                </a:solidFill>
              </a:defRPr>
            </a:lvl1pPr>
          </a:lstStyle>
          <a:p>
            <a:r>
              <a:rPr lang="en-US" dirty="0" smtClean="0"/>
              <a:t>Klik om het opmaakprofiel van de modelondertitel te bewerken</a:t>
            </a:r>
            <a:endParaRPr lang="en-US" dirty="0"/>
          </a:p>
        </p:txBody>
      </p:sp>
      <p:sp>
        <p:nvSpPr>
          <p:cNvPr id="18" name="Text Placeholder 17"/>
          <p:cNvSpPr>
            <a:spLocks noGrp="1"/>
          </p:cNvSpPr>
          <p:nvPr>
            <p:ph type="body" sz="quarter" idx="10"/>
          </p:nvPr>
        </p:nvSpPr>
        <p:spPr bwMode="white">
          <a:xfrm>
            <a:off x="609600" y="6172201"/>
            <a:ext cx="6381750" cy="266700"/>
          </a:xfrm>
          <a:prstGeom prst="rect">
            <a:avLst/>
          </a:prstGeom>
        </p:spPr>
        <p:txBody>
          <a:bodyPr/>
          <a:lstStyle>
            <a:lvl1pPr>
              <a:defRPr sz="1200" b="0" cap="all" baseline="0">
                <a:solidFill>
                  <a:schemeClr val="accent1"/>
                </a:solidFill>
              </a:defRPr>
            </a:lvl1pPr>
            <a:lvl2pPr>
              <a:defRPr sz="1100">
                <a:solidFill>
                  <a:schemeClr val="accent1"/>
                </a:solidFill>
              </a:defRPr>
            </a:lvl2pPr>
            <a:lvl3pPr>
              <a:defRPr sz="1100">
                <a:solidFill>
                  <a:schemeClr val="accent1"/>
                </a:solidFill>
              </a:defRPr>
            </a:lvl3pPr>
            <a:lvl4pPr>
              <a:defRPr sz="1100">
                <a:solidFill>
                  <a:schemeClr val="accent1"/>
                </a:solidFill>
              </a:defRPr>
            </a:lvl4pPr>
            <a:lvl5pPr>
              <a:defRPr sz="11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1195444218"/>
      </p:ext>
    </p:extLst>
  </p:cSld>
  <p:clrMapOvr>
    <a:masterClrMapping/>
  </p:clrMapOvr>
  <p:transition>
    <p:strips dir="rd"/>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5" name="Picture 9" descr="MBR_logo_INV_RGB_630x630.jpg"/>
          <p:cNvPicPr>
            <a:picLocks noChangeAspect="1"/>
          </p:cNvPicPr>
          <p:nvPr userDrawn="1"/>
        </p:nvPicPr>
        <p:blipFill>
          <a:blip r:embed="rId2" cstate="screen"/>
          <a:srcRect/>
          <a:stretch>
            <a:fillRect/>
          </a:stretch>
        </p:blipFill>
        <p:spPr bwMode="auto">
          <a:xfrm>
            <a:off x="522288" y="895350"/>
            <a:ext cx="1554162" cy="1557338"/>
          </a:xfrm>
          <a:prstGeom prst="rect">
            <a:avLst/>
          </a:prstGeom>
          <a:noFill/>
          <a:ln w="9525">
            <a:noFill/>
            <a:miter lim="800000"/>
            <a:headEnd/>
            <a:tailEnd/>
          </a:ln>
        </p:spPr>
      </p:pic>
      <p:sp>
        <p:nvSpPr>
          <p:cNvPr id="6" name="Rectangle 8"/>
          <p:cNvSpPr/>
          <p:nvPr userDrawn="1"/>
        </p:nvSpPr>
        <p:spPr>
          <a:xfrm>
            <a:off x="4572000" y="0"/>
            <a:ext cx="457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dirty="0">
              <a:solidFill>
                <a:srgbClr val="FFFFFF"/>
              </a:solidFill>
            </a:endParaRPr>
          </a:p>
        </p:txBody>
      </p:sp>
      <p:sp>
        <p:nvSpPr>
          <p:cNvPr id="3091" name="Rectangle 19"/>
          <p:cNvSpPr>
            <a:spLocks noGrp="1" noChangeArrowheads="1"/>
          </p:cNvSpPr>
          <p:nvPr>
            <p:ph type="ctrTitle"/>
          </p:nvPr>
        </p:nvSpPr>
        <p:spPr>
          <a:xfrm>
            <a:off x="4919506" y="4772026"/>
            <a:ext cx="4033993" cy="590548"/>
          </a:xfrm>
          <a:prstGeom prst="rect">
            <a:avLst/>
          </a:prstGeom>
          <a:noFill/>
        </p:spPr>
        <p:txBody>
          <a:bodyPr anchor="b"/>
          <a:lstStyle>
            <a:lvl1pPr>
              <a:lnSpc>
                <a:spcPct val="100000"/>
              </a:lnSpc>
              <a:defRPr sz="2400" b="1" cap="all" baseline="0">
                <a:solidFill>
                  <a:schemeClr val="bg1"/>
                </a:solidFill>
              </a:defRPr>
            </a:lvl1pPr>
          </a:lstStyle>
          <a:p>
            <a:r>
              <a:rPr lang="en-US" dirty="0" smtClean="0"/>
              <a:t>Klik om de stijl te bewerken</a:t>
            </a:r>
            <a:endParaRPr lang="en-US" dirty="0"/>
          </a:p>
        </p:txBody>
      </p:sp>
      <p:sp>
        <p:nvSpPr>
          <p:cNvPr id="3094" name="Rectangle 22"/>
          <p:cNvSpPr>
            <a:spLocks noGrp="1" noChangeArrowheads="1"/>
          </p:cNvSpPr>
          <p:nvPr>
            <p:ph type="subTitle" sz="quarter" idx="1"/>
          </p:nvPr>
        </p:nvSpPr>
        <p:spPr>
          <a:xfrm>
            <a:off x="4924425" y="5362575"/>
            <a:ext cx="4038600" cy="438150"/>
          </a:xfrm>
          <a:prstGeom prst="rect">
            <a:avLst/>
          </a:prstGeom>
        </p:spPr>
        <p:txBody>
          <a:bodyPr tIns="45720" bIns="45720" anchor="t"/>
          <a:lstStyle>
            <a:lvl1pPr>
              <a:defRPr sz="1800" b="0">
                <a:solidFill>
                  <a:schemeClr val="bg1"/>
                </a:solidFill>
              </a:defRPr>
            </a:lvl1pPr>
          </a:lstStyle>
          <a:p>
            <a:r>
              <a:rPr lang="en-US" dirty="0" smtClean="0"/>
              <a:t>Klik om het opmaakprofiel van de modelondertitel te bewerken</a:t>
            </a:r>
            <a:endParaRPr lang="en-US" dirty="0"/>
          </a:p>
        </p:txBody>
      </p:sp>
      <p:sp>
        <p:nvSpPr>
          <p:cNvPr id="18" name="Text Placeholder 17"/>
          <p:cNvSpPr>
            <a:spLocks noGrp="1"/>
          </p:cNvSpPr>
          <p:nvPr>
            <p:ph type="body" sz="quarter" idx="10"/>
          </p:nvPr>
        </p:nvSpPr>
        <p:spPr>
          <a:xfrm>
            <a:off x="4914496" y="6317456"/>
            <a:ext cx="3086504" cy="266700"/>
          </a:xfrm>
          <a:prstGeom prst="rect">
            <a:avLst/>
          </a:prstGeom>
        </p:spPr>
        <p:txBody>
          <a:bodyPr/>
          <a:lstStyle>
            <a:lvl1pPr>
              <a:defRPr sz="1100" b="0" cap="all" baseline="0">
                <a:solidFill>
                  <a:schemeClr val="bg1"/>
                </a:solidFill>
              </a:defRPr>
            </a:lvl1pPr>
            <a:lvl2pPr>
              <a:defRPr sz="1100">
                <a:solidFill>
                  <a:schemeClr val="accent1"/>
                </a:solidFill>
              </a:defRPr>
            </a:lvl2pPr>
            <a:lvl3pPr>
              <a:defRPr sz="1100">
                <a:solidFill>
                  <a:schemeClr val="accent1"/>
                </a:solidFill>
              </a:defRPr>
            </a:lvl3pPr>
            <a:lvl4pPr>
              <a:defRPr sz="1100">
                <a:solidFill>
                  <a:schemeClr val="accent1"/>
                </a:solidFill>
              </a:defRPr>
            </a:lvl4pPr>
            <a:lvl5pPr>
              <a:defRPr sz="11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2898523538"/>
      </p:ext>
    </p:extLst>
  </p:cSld>
  <p:clrMapOvr>
    <a:masterClrMapping/>
  </p:clrMapOvr>
  <p:transition>
    <p:strips dir="r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5" descr="MBR_logo_INV_RGB_630x630.jpg"/>
          <p:cNvPicPr>
            <a:picLocks noChangeAspect="1"/>
          </p:cNvPicPr>
          <p:nvPr userDrawn="1"/>
        </p:nvPicPr>
        <p:blipFill>
          <a:blip r:embed="rId2" cstate="screen"/>
          <a:srcRect/>
          <a:stretch>
            <a:fillRect/>
          </a:stretch>
        </p:blipFill>
        <p:spPr bwMode="auto">
          <a:xfrm>
            <a:off x="493713" y="730250"/>
            <a:ext cx="1878012" cy="1881188"/>
          </a:xfrm>
          <a:prstGeom prst="rect">
            <a:avLst/>
          </a:prstGeom>
          <a:noFill/>
          <a:ln w="9525">
            <a:noFill/>
            <a:miter lim="800000"/>
            <a:headEnd/>
            <a:tailEnd/>
          </a:ln>
        </p:spPr>
      </p:pic>
      <p:sp>
        <p:nvSpPr>
          <p:cNvPr id="3091" name="Rectangle 19"/>
          <p:cNvSpPr>
            <a:spLocks noGrp="1" noChangeArrowheads="1"/>
          </p:cNvSpPr>
          <p:nvPr>
            <p:ph type="ctrTitle"/>
          </p:nvPr>
        </p:nvSpPr>
        <p:spPr bwMode="white">
          <a:xfrm>
            <a:off x="612692" y="4772026"/>
            <a:ext cx="8340807" cy="590548"/>
          </a:xfrm>
          <a:prstGeom prst="rect">
            <a:avLst/>
          </a:prstGeom>
          <a:noFill/>
        </p:spPr>
        <p:txBody>
          <a:bodyPr anchor="b"/>
          <a:lstStyle>
            <a:lvl1pPr>
              <a:lnSpc>
                <a:spcPct val="100000"/>
              </a:lnSpc>
              <a:defRPr sz="3200" b="1" cap="all" baseline="0">
                <a:solidFill>
                  <a:schemeClr val="accent1"/>
                </a:solidFill>
              </a:defRPr>
            </a:lvl1pPr>
          </a:lstStyle>
          <a:p>
            <a:r>
              <a:rPr lang="en-US" dirty="0" smtClean="0"/>
              <a:t>Klik om de stijl te bewerken</a:t>
            </a:r>
            <a:endParaRPr lang="en-US" dirty="0"/>
          </a:p>
        </p:txBody>
      </p:sp>
      <p:sp>
        <p:nvSpPr>
          <p:cNvPr id="3094" name="Rectangle 22"/>
          <p:cNvSpPr>
            <a:spLocks noGrp="1" noChangeArrowheads="1"/>
          </p:cNvSpPr>
          <p:nvPr>
            <p:ph type="subTitle" sz="quarter" idx="1"/>
          </p:nvPr>
        </p:nvSpPr>
        <p:spPr bwMode="white">
          <a:xfrm>
            <a:off x="612693" y="5362575"/>
            <a:ext cx="8350332" cy="438150"/>
          </a:xfrm>
          <a:prstGeom prst="rect">
            <a:avLst/>
          </a:prstGeom>
        </p:spPr>
        <p:txBody>
          <a:bodyPr tIns="45720" bIns="45720" anchor="t"/>
          <a:lstStyle>
            <a:lvl1pPr>
              <a:defRPr sz="2400" b="0">
                <a:solidFill>
                  <a:schemeClr val="accent1"/>
                </a:solidFill>
              </a:defRPr>
            </a:lvl1pPr>
          </a:lstStyle>
          <a:p>
            <a:r>
              <a:rPr lang="en-US" dirty="0" smtClean="0"/>
              <a:t>Klik om het opmaakprofiel van de modelondertitel te bewerken</a:t>
            </a:r>
            <a:endParaRPr lang="en-US" dirty="0"/>
          </a:p>
        </p:txBody>
      </p:sp>
      <p:sp>
        <p:nvSpPr>
          <p:cNvPr id="18" name="Text Placeholder 17"/>
          <p:cNvSpPr>
            <a:spLocks noGrp="1"/>
          </p:cNvSpPr>
          <p:nvPr>
            <p:ph type="body" sz="quarter" idx="10"/>
          </p:nvPr>
        </p:nvSpPr>
        <p:spPr bwMode="white">
          <a:xfrm>
            <a:off x="609600" y="6317456"/>
            <a:ext cx="6381750" cy="266700"/>
          </a:xfrm>
          <a:prstGeom prst="rect">
            <a:avLst/>
          </a:prstGeom>
        </p:spPr>
        <p:txBody>
          <a:bodyPr/>
          <a:lstStyle>
            <a:lvl1pPr>
              <a:defRPr sz="1200" b="0" cap="all" baseline="0">
                <a:solidFill>
                  <a:schemeClr val="accent1"/>
                </a:solidFill>
              </a:defRPr>
            </a:lvl1pPr>
            <a:lvl2pPr>
              <a:defRPr sz="1100">
                <a:solidFill>
                  <a:schemeClr val="accent1"/>
                </a:solidFill>
              </a:defRPr>
            </a:lvl2pPr>
            <a:lvl3pPr>
              <a:defRPr sz="1100">
                <a:solidFill>
                  <a:schemeClr val="accent1"/>
                </a:solidFill>
              </a:defRPr>
            </a:lvl3pPr>
            <a:lvl4pPr>
              <a:defRPr sz="1100">
                <a:solidFill>
                  <a:schemeClr val="accent1"/>
                </a:solidFill>
              </a:defRPr>
            </a:lvl4pPr>
            <a:lvl5pPr>
              <a:defRPr sz="11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2787106123"/>
      </p:ext>
    </p:extLst>
  </p:cSld>
  <p:clrMapOvr>
    <a:masterClrMapping/>
  </p:clrMapOvr>
  <p:transition>
    <p:strips dir="rd"/>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ider divider">
    <p:spTree>
      <p:nvGrpSpPr>
        <p:cNvPr id="1" name=""/>
        <p:cNvGrpSpPr/>
        <p:nvPr/>
      </p:nvGrpSpPr>
      <p:grpSpPr>
        <a:xfrm>
          <a:off x="0" y="0"/>
          <a:ext cx="0" cy="0"/>
          <a:chOff x="0" y="0"/>
          <a:chExt cx="0" cy="0"/>
        </a:xfrm>
      </p:grpSpPr>
      <p:pic>
        <p:nvPicPr>
          <p:cNvPr id="3" name="Picture 13" descr="FF_PPT-Divider-Page-Background-Image.png"/>
          <p:cNvPicPr>
            <a:picLocks noChangeAspect="1"/>
          </p:cNvPicPr>
          <p:nvPr userDrawn="1"/>
        </p:nvPicPr>
        <p:blipFill>
          <a:blip r:embed="rId2" cstate="screen"/>
          <a:srcRect l="2945" t="5026" r="2814" b="-2808"/>
          <a:stretch>
            <a:fillRect/>
          </a:stretch>
        </p:blipFill>
        <p:spPr bwMode="auto">
          <a:xfrm>
            <a:off x="0" y="0"/>
            <a:ext cx="8912225" cy="6704013"/>
          </a:xfrm>
          <a:prstGeom prst="rect">
            <a:avLst/>
          </a:prstGeom>
          <a:noFill/>
          <a:ln w="9525">
            <a:noFill/>
            <a:miter lim="800000"/>
            <a:headEnd/>
            <a:tailEnd/>
          </a:ln>
        </p:spPr>
      </p:pic>
      <p:pic>
        <p:nvPicPr>
          <p:cNvPr id="4" name="Picture 5" descr="MBR_logo_INV_RGB_630x630.jpg"/>
          <p:cNvPicPr>
            <a:picLocks noChangeAspect="1"/>
          </p:cNvPicPr>
          <p:nvPr userDrawn="1"/>
        </p:nvPicPr>
        <p:blipFill>
          <a:blip r:embed="rId3" cstate="screen"/>
          <a:srcRect/>
          <a:stretch>
            <a:fillRect/>
          </a:stretch>
        </p:blipFill>
        <p:spPr bwMode="auto">
          <a:xfrm>
            <a:off x="7396163" y="166688"/>
            <a:ext cx="1516062" cy="1519237"/>
          </a:xfrm>
          <a:prstGeom prst="rect">
            <a:avLst/>
          </a:prstGeom>
          <a:noFill/>
          <a:ln w="9525">
            <a:noFill/>
            <a:miter lim="800000"/>
            <a:headEnd/>
            <a:tailEnd/>
          </a:ln>
        </p:spPr>
      </p:pic>
      <p:sp>
        <p:nvSpPr>
          <p:cNvPr id="10" name="Text Placeholder 9"/>
          <p:cNvSpPr>
            <a:spLocks noGrp="1"/>
          </p:cNvSpPr>
          <p:nvPr>
            <p:ph type="body" sz="quarter" idx="13"/>
          </p:nvPr>
        </p:nvSpPr>
        <p:spPr bwMode="white">
          <a:xfrm>
            <a:off x="604838" y="4773613"/>
            <a:ext cx="8341200" cy="590400"/>
          </a:xfrm>
          <a:prstGeom prst="rect">
            <a:avLst/>
          </a:prstGeom>
        </p:spPr>
        <p:txBody>
          <a:bodyPr anchor="b"/>
          <a:lstStyle>
            <a:lvl1pPr algn="l">
              <a:buFont typeface="Arial" pitchFamily="34" charset="0"/>
              <a:buNone/>
              <a:defRPr sz="3200" b="1" cap="all" baseline="0">
                <a:solidFill>
                  <a:schemeClr val="accent1"/>
                </a:solidFill>
                <a:latin typeface="+mj-lt"/>
              </a:defRPr>
            </a:lvl1pPr>
            <a:lvl2pPr>
              <a:buFont typeface="Arial" pitchFamily="34" charset="0"/>
              <a:buNone/>
              <a:defRPr/>
            </a:lvl2pPr>
            <a:lvl3pPr>
              <a:buNone/>
              <a:defRPr/>
            </a:lvl3pPr>
            <a:lvl4pPr>
              <a:buNone/>
              <a:defRPr/>
            </a:lvl4pPr>
            <a:lvl5pPr>
              <a:buNone/>
              <a:defRPr/>
            </a:lvl5pPr>
          </a:lstStyle>
          <a:p>
            <a:pPr lvl="0"/>
            <a:r>
              <a:rPr lang="en-US" dirty="0" smtClean="0"/>
              <a:t>Klik om de modelstijlen te bewerken</a:t>
            </a:r>
          </a:p>
        </p:txBody>
      </p:sp>
    </p:spTree>
    <p:extLst>
      <p:ext uri="{BB962C8B-B14F-4D97-AF65-F5344CB8AC3E}">
        <p14:creationId xmlns:p14="http://schemas.microsoft.com/office/powerpoint/2010/main" val="1127748590"/>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pl-PL">
                <a:solidFill>
                  <a:srgbClr val="C2D1D4">
                    <a:lumMod val="75000"/>
                  </a:srgbClr>
                </a:solidFill>
              </a:rPr>
              <a:pPr/>
              <a:t>2015-06-15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Content Placeholder 12"/>
          <p:cNvSpPr>
            <a:spLocks noGrp="1"/>
          </p:cNvSpPr>
          <p:nvPr>
            <p:ph sz="quarter" idx="20"/>
          </p:nvPr>
        </p:nvSpPr>
        <p:spPr>
          <a:xfrm>
            <a:off x="262106" y="1147084"/>
            <a:ext cx="4023360" cy="5029979"/>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2"/>
          <p:cNvSpPr>
            <a:spLocks noGrp="1"/>
          </p:cNvSpPr>
          <p:nvPr>
            <p:ph sz="quarter" idx="21"/>
          </p:nvPr>
        </p:nvSpPr>
        <p:spPr>
          <a:xfrm>
            <a:off x="4882744" y="1147084"/>
            <a:ext cx="4023360" cy="5029979"/>
          </a:xfrm>
        </p:spPr>
        <p:txBody>
          <a:bodyPr>
            <a:noAutofit/>
          </a:bodyPr>
          <a:lstStyle>
            <a:lvl1pPr>
              <a:defRPr sz="20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7" name="Group 22"/>
          <p:cNvGrpSpPr/>
          <p:nvPr userDrawn="1"/>
        </p:nvGrpSpPr>
        <p:grpSpPr>
          <a:xfrm>
            <a:off x="449347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1" name="Freeform 2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sp>
            <p:nvSpPr>
              <p:cNvPr id="22" name="Freeform 2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endParaRPr>
              </a:p>
            </p:txBody>
          </p:sp>
        </p:grpSp>
        <p:grpSp>
          <p:nvGrpSpPr>
            <p:cNvPr id="9" name="Group 24"/>
            <p:cNvGrpSpPr/>
            <p:nvPr/>
          </p:nvGrpSpPr>
          <p:grpSpPr>
            <a:xfrm>
              <a:off x="4539108" y="1169988"/>
              <a:ext cx="1" cy="4071938"/>
              <a:chOff x="2696963" y="1331771"/>
              <a:chExt cx="1" cy="4347306"/>
            </a:xfrm>
          </p:grpSpPr>
          <p:cxnSp>
            <p:nvCxnSpPr>
              <p:cNvPr id="19" name="Straight Connector 18"/>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82326097"/>
      </p:ext>
    </p:extLst>
  </p:cSld>
  <p:clrMapOvr>
    <a:masterClrMapping/>
  </p:clrMapOvr>
  <p:transition spd="med">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2" name="Picture 13" descr="FF_PPT-Divider-Page-Background-Image.png"/>
          <p:cNvPicPr>
            <a:picLocks noChangeAspect="1"/>
          </p:cNvPicPr>
          <p:nvPr userDrawn="1"/>
        </p:nvPicPr>
        <p:blipFill>
          <a:blip r:embed="rId2" cstate="screen"/>
          <a:srcRect l="2814" t="5026" r="2945" b="-2808"/>
          <a:stretch>
            <a:fillRect/>
          </a:stretch>
        </p:blipFill>
        <p:spPr bwMode="auto">
          <a:xfrm>
            <a:off x="0" y="0"/>
            <a:ext cx="9144000" cy="6704013"/>
          </a:xfrm>
          <a:prstGeom prst="rect">
            <a:avLst/>
          </a:prstGeom>
          <a:noFill/>
          <a:ln w="9525">
            <a:noFill/>
            <a:miter lim="800000"/>
            <a:headEnd/>
            <a:tailEnd/>
          </a:ln>
        </p:spPr>
      </p:pic>
      <p:pic>
        <p:nvPicPr>
          <p:cNvPr id="3" name="Picture 4" descr="MBR_logo_INV_RGB_630x630.jpg"/>
          <p:cNvPicPr>
            <a:picLocks noChangeAspect="1"/>
          </p:cNvPicPr>
          <p:nvPr userDrawn="1"/>
        </p:nvPicPr>
        <p:blipFill>
          <a:blip r:embed="rId3" cstate="screen"/>
          <a:srcRect/>
          <a:stretch>
            <a:fillRect/>
          </a:stretch>
        </p:blipFill>
        <p:spPr bwMode="auto">
          <a:xfrm>
            <a:off x="493713" y="730250"/>
            <a:ext cx="1878012" cy="1881188"/>
          </a:xfrm>
          <a:prstGeom prst="rect">
            <a:avLst/>
          </a:prstGeom>
          <a:noFill/>
          <a:ln w="9525">
            <a:noFill/>
            <a:miter lim="800000"/>
            <a:headEnd/>
            <a:tailEnd/>
          </a:ln>
        </p:spPr>
      </p:pic>
    </p:spTree>
    <p:extLst>
      <p:ext uri="{BB962C8B-B14F-4D97-AF65-F5344CB8AC3E}">
        <p14:creationId xmlns:p14="http://schemas.microsoft.com/office/powerpoint/2010/main" val="4167728828"/>
      </p:ext>
    </p:extLst>
  </p:cSld>
  <p:clrMapOvr>
    <a:masterClrMapping/>
  </p:clrMapOvr>
  <p:transition>
    <p:strips dir="r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CG Section Header">
    <p:spTree>
      <p:nvGrpSpPr>
        <p:cNvPr id="1" name=""/>
        <p:cNvGrpSpPr/>
        <p:nvPr/>
      </p:nvGrpSpPr>
      <p:grpSpPr>
        <a:xfrm>
          <a:off x="0" y="0"/>
          <a:ext cx="0" cy="0"/>
          <a:chOff x="0" y="0"/>
          <a:chExt cx="0" cy="0"/>
        </a:xfrm>
      </p:grpSpPr>
      <p:sp>
        <p:nvSpPr>
          <p:cNvPr id="5" name="Line 6"/>
          <p:cNvSpPr>
            <a:spLocks noChangeShapeType="1"/>
          </p:cNvSpPr>
          <p:nvPr/>
        </p:nvSpPr>
        <p:spPr bwMode="auto">
          <a:xfrm flipH="1">
            <a:off x="914400" y="1054100"/>
            <a:ext cx="5867400" cy="0"/>
          </a:xfrm>
          <a:prstGeom prst="line">
            <a:avLst/>
          </a:prstGeom>
          <a:ln w="28575">
            <a:solidFill>
              <a:srgbClr val="B2BC1C"/>
            </a:solidFill>
            <a:headEnd/>
            <a:tailEnd/>
          </a:ln>
          <a:effectLst>
            <a:glow rad="63500">
              <a:schemeClr val="bg1">
                <a:lumMod val="85000"/>
                <a:alpha val="40000"/>
              </a:schemeClr>
            </a:glow>
          </a:effectLst>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dirty="0">
              <a:ln w="28575">
                <a:solidFill>
                  <a:srgbClr val="B2BC1C"/>
                </a:solidFill>
              </a:ln>
              <a:solidFill>
                <a:srgbClr val="657B39"/>
              </a:solidFill>
            </a:endParaRPr>
          </a:p>
        </p:txBody>
      </p:sp>
      <p:sp>
        <p:nvSpPr>
          <p:cNvPr id="6" name="Line 6"/>
          <p:cNvSpPr>
            <a:spLocks noChangeShapeType="1"/>
          </p:cNvSpPr>
          <p:nvPr userDrawn="1"/>
        </p:nvSpPr>
        <p:spPr bwMode="auto">
          <a:xfrm flipH="1">
            <a:off x="914400" y="1054100"/>
            <a:ext cx="5867400" cy="0"/>
          </a:xfrm>
          <a:prstGeom prst="line">
            <a:avLst/>
          </a:prstGeom>
          <a:ln w="28575">
            <a:solidFill>
              <a:srgbClr val="B2BC1C"/>
            </a:solidFill>
            <a:headEnd/>
            <a:tailEnd/>
          </a:ln>
          <a:effectLst>
            <a:glow rad="63500">
              <a:schemeClr val="bg1">
                <a:lumMod val="85000"/>
                <a:alpha val="40000"/>
              </a:schemeClr>
            </a:glow>
          </a:effectLst>
        </p:spPr>
        <p:style>
          <a:lnRef idx="1">
            <a:schemeClr val="dk1"/>
          </a:lnRef>
          <a:fillRef idx="0">
            <a:schemeClr val="dk1"/>
          </a:fillRef>
          <a:effectRef idx="0">
            <a:schemeClr val="dk1"/>
          </a:effectRef>
          <a:fontRef idx="minor">
            <a:schemeClr val="tx1"/>
          </a:fontRef>
        </p:style>
        <p:txBody>
          <a:bodyPr/>
          <a:lstStyle/>
          <a:p>
            <a:pPr fontAlgn="base">
              <a:spcBef>
                <a:spcPct val="0"/>
              </a:spcBef>
              <a:spcAft>
                <a:spcPct val="0"/>
              </a:spcAft>
              <a:defRPr/>
            </a:pPr>
            <a:endParaRPr lang="en-US" dirty="0">
              <a:ln w="28575">
                <a:solidFill>
                  <a:srgbClr val="B2BC1C"/>
                </a:solidFill>
              </a:ln>
              <a:solidFill>
                <a:srgbClr val="657B39"/>
              </a:solidFill>
            </a:endParaRPr>
          </a:p>
        </p:txBody>
      </p:sp>
      <p:sp>
        <p:nvSpPr>
          <p:cNvPr id="3" name="Text Placeholder 2"/>
          <p:cNvSpPr>
            <a:spLocks noGrp="1"/>
          </p:cNvSpPr>
          <p:nvPr>
            <p:ph type="body" idx="1"/>
          </p:nvPr>
        </p:nvSpPr>
        <p:spPr>
          <a:xfrm>
            <a:off x="914400" y="990601"/>
            <a:ext cx="5867400" cy="609599"/>
          </a:xfrm>
          <a:prstGeom prst="rect">
            <a:avLst/>
          </a:prstGeo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Content Placeholder 6"/>
          <p:cNvSpPr>
            <a:spLocks noGrp="1"/>
          </p:cNvSpPr>
          <p:nvPr>
            <p:ph sz="quarter" idx="11"/>
          </p:nvPr>
        </p:nvSpPr>
        <p:spPr>
          <a:xfrm>
            <a:off x="914400" y="1752600"/>
            <a:ext cx="4572000" cy="3429000"/>
          </a:xfrm>
          <a:prstGeom prst="rect">
            <a:avLst/>
          </a:prstGeom>
        </p:spPr>
        <p:txBody>
          <a:bodyPr/>
          <a:lstStyle>
            <a:lvl1pPr marL="230188" indent="-230188">
              <a:buClr>
                <a:srgbClr val="B2BC1C"/>
              </a:buClr>
              <a:buSzPct val="80000"/>
              <a:buFont typeface="Wingdings" pitchFamily="2" charset="2"/>
              <a:buChar char="§"/>
              <a:defRPr sz="1800">
                <a:solidFill>
                  <a:schemeClr val="bg1">
                    <a:lumMod val="65000"/>
                  </a:schemeClr>
                </a:solidFill>
              </a:defRPr>
            </a:lvl1pPr>
          </a:lstStyle>
          <a:p>
            <a:pPr lvl="0"/>
            <a:r>
              <a:rPr lang="en-US" dirty="0" smtClean="0"/>
              <a:t>Click to edit Master text styles</a:t>
            </a:r>
          </a:p>
          <a:p>
            <a:pPr lvl="1"/>
            <a:r>
              <a:rPr lang="en-US" dirty="0" smtClean="0"/>
              <a:t>Second level</a:t>
            </a:r>
          </a:p>
        </p:txBody>
      </p:sp>
      <p:sp>
        <p:nvSpPr>
          <p:cNvPr id="10" name="Picture Placeholder 9"/>
          <p:cNvSpPr>
            <a:spLocks noGrp="1"/>
          </p:cNvSpPr>
          <p:nvPr>
            <p:ph type="pic" sz="quarter" idx="12"/>
          </p:nvPr>
        </p:nvSpPr>
        <p:spPr>
          <a:xfrm>
            <a:off x="6858000" y="6172200"/>
            <a:ext cx="1600200" cy="530352"/>
          </a:xfrm>
          <a:prstGeom prst="rect">
            <a:avLst/>
          </a:prstGeom>
        </p:spPr>
        <p:txBody>
          <a:bodyPr/>
          <a:lstStyle>
            <a:lvl1pPr>
              <a:buNone/>
              <a:defRPr sz="1400"/>
            </a:lvl1pPr>
          </a:lstStyle>
          <a:p>
            <a:pPr lvl="0"/>
            <a:endParaRPr lang="en-US" noProof="0" dirty="0"/>
          </a:p>
        </p:txBody>
      </p:sp>
      <p:sp>
        <p:nvSpPr>
          <p:cNvPr id="8" name="Rectangle 6"/>
          <p:cNvSpPr>
            <a:spLocks noGrp="1" noChangeArrowheads="1"/>
          </p:cNvSpPr>
          <p:nvPr>
            <p:ph type="sldNum" sz="quarter" idx="13"/>
          </p:nvPr>
        </p:nvSpPr>
        <p:spPr>
          <a:xfrm>
            <a:off x="8534400" y="6172200"/>
            <a:ext cx="609600" cy="381000"/>
          </a:xfrm>
          <a:prstGeom prst="rect">
            <a:avLst/>
          </a:prstGeom>
        </p:spPr>
        <p:txBody>
          <a:bodyPr/>
          <a:lstStyle>
            <a:lvl1pPr>
              <a:defRPr>
                <a:latin typeface="Arial" charset="0"/>
                <a:cs typeface="Arial" charset="0"/>
              </a:defRPr>
            </a:lvl1pPr>
          </a:lstStyle>
          <a:p>
            <a:pPr fontAlgn="base">
              <a:spcBef>
                <a:spcPct val="0"/>
              </a:spcBef>
              <a:spcAft>
                <a:spcPct val="0"/>
              </a:spcAft>
              <a:defRPr/>
            </a:pPr>
            <a:fld id="{F7495347-CA46-464A-8F74-29C268402C8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4405393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FF_Full text_Black">
    <p:spTree>
      <p:nvGrpSpPr>
        <p:cNvPr id="1" name=""/>
        <p:cNvGrpSpPr/>
        <p:nvPr/>
      </p:nvGrpSpPr>
      <p:grpSpPr>
        <a:xfrm>
          <a:off x="0" y="0"/>
          <a:ext cx="0" cy="0"/>
          <a:chOff x="0" y="0"/>
          <a:chExt cx="0" cy="0"/>
        </a:xfrm>
      </p:grpSpPr>
      <p:sp>
        <p:nvSpPr>
          <p:cNvPr id="2" name="Title 1"/>
          <p:cNvSpPr>
            <a:spLocks noGrp="1"/>
          </p:cNvSpPr>
          <p:nvPr>
            <p:ph type="title"/>
          </p:nvPr>
        </p:nvSpPr>
        <p:spPr>
          <a:xfrm>
            <a:off x="609600" y="644179"/>
            <a:ext cx="6121613" cy="838200"/>
          </a:xfrm>
          <a:prstGeom prst="rect">
            <a:avLst/>
          </a:prstGeom>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06425" y="1758950"/>
            <a:ext cx="7777163" cy="4419600"/>
          </a:xfrm>
          <a:prstGeom prst="rect">
            <a:avLst/>
          </a:prstGeom>
        </p:spPr>
        <p:txBody>
          <a:bodyPr/>
          <a:lstStyle>
            <a:lvl2pPr>
              <a:defRPr baseline="0"/>
            </a:lvl2pPr>
            <a:lvl3pPr>
              <a:spcBef>
                <a:spcPts val="1000"/>
              </a:spcBef>
              <a:defRPr sz="1600"/>
            </a:lvl3pPr>
            <a:lvl4pPr marL="363538" indent="-171450">
              <a:buClr>
                <a:schemeClr val="tx1"/>
              </a:buClr>
              <a:buFont typeface="Wingdings" pitchFamily="2" charset="2"/>
              <a:buChar char="§"/>
              <a:defRPr/>
            </a:lvl4pPr>
            <a:lvl5pPr marL="358775" indent="-171450">
              <a:buClr>
                <a:schemeClr val="tx1"/>
              </a:buClr>
              <a:buFont typeface="Wingdings" pitchFamily="2" charset="2"/>
              <a:buChar char="§"/>
              <a:defRPr/>
            </a:lvl5pPr>
            <a:lvl6pPr marL="361950" indent="-171450">
              <a:spcBef>
                <a:spcPts val="1000"/>
              </a:spcBef>
              <a:buClr>
                <a:schemeClr val="tx1"/>
              </a:buClr>
              <a:buFont typeface="Wingdings" pitchFamily="2" charset="2"/>
              <a:buChar char="§"/>
              <a:defRPr/>
            </a:lvl6pPr>
            <a:lvl7pPr marL="358775" indent="-171450">
              <a:spcBef>
                <a:spcPts val="1000"/>
              </a:spcBef>
              <a:buClr>
                <a:schemeClr val="tx1"/>
              </a:buClr>
              <a:buFont typeface="Wingdings" pitchFamily="2" charset="2"/>
              <a:buChar char="§"/>
              <a:defRPr/>
            </a:lvl7pPr>
            <a:lvl8pPr marL="361950" indent="-171450">
              <a:spcBef>
                <a:spcPts val="1000"/>
              </a:spcBef>
              <a:buClr>
                <a:schemeClr val="tx1"/>
              </a:buClr>
              <a:buFont typeface="Wingdings" pitchFamily="2" charset="2"/>
              <a:buChar char="§"/>
              <a:defRPr/>
            </a:lvl8pPr>
            <a:lvl9pPr marL="358775" indent="-171450">
              <a:spcBef>
                <a:spcPts val="1000"/>
              </a:spcBef>
              <a:buClr>
                <a:schemeClr val="tx1"/>
              </a:buClr>
              <a:buFont typeface="Wingdings" pitchFamily="2" charset="2"/>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8" name="Slide Number Placeholder 9"/>
          <p:cNvSpPr>
            <a:spLocks noGrp="1"/>
          </p:cNvSpPr>
          <p:nvPr>
            <p:ph type="sldNum" sz="quarter" idx="4"/>
          </p:nvPr>
        </p:nvSpPr>
        <p:spPr>
          <a:xfrm>
            <a:off x="4167147" y="6356350"/>
            <a:ext cx="664668" cy="365125"/>
          </a:xfrm>
          <a:prstGeom prst="rect">
            <a:avLst/>
          </a:prstGeom>
        </p:spPr>
        <p:txBody>
          <a:bodyPr vert="horz" lIns="91440" tIns="45720" rIns="91440" bIns="45720" rtlCol="0" anchor="ctr"/>
          <a:lstStyle>
            <a:lvl1pPr algn="ctr" rtl="0" fontAlgn="base">
              <a:spcBef>
                <a:spcPct val="0"/>
              </a:spcBef>
              <a:spcAft>
                <a:spcPct val="0"/>
              </a:spcAft>
              <a:defRPr lang="en-GB" sz="900" b="1" kern="1200" smtClean="0">
                <a:solidFill>
                  <a:schemeClr val="tx1"/>
                </a:solidFill>
                <a:latin typeface="+mn-lt"/>
                <a:ea typeface="+mn-ea"/>
                <a:cs typeface="Arial" charset="0"/>
              </a:defRPr>
            </a:lvl1pPr>
          </a:lstStyle>
          <a:p>
            <a:r>
              <a:rPr dirty="0">
                <a:solidFill>
                  <a:srgbClr val="FFFFFF"/>
                </a:solidFill>
              </a:rPr>
              <a:t>Page </a:t>
            </a:r>
            <a:fld id="{88DA0497-7D92-4AD6-B374-5373D2FD1360}" type="slidenum">
              <a:rPr>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748506798"/>
      </p:ext>
    </p:extLst>
  </p:cSld>
  <p:clrMapOvr>
    <a:masterClrMapping/>
  </p:clrMapOvr>
  <p:transition>
    <p:strips dir="rd"/>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FF_Half text_Black">
    <p:spTree>
      <p:nvGrpSpPr>
        <p:cNvPr id="1" name=""/>
        <p:cNvGrpSpPr/>
        <p:nvPr/>
      </p:nvGrpSpPr>
      <p:grpSpPr>
        <a:xfrm>
          <a:off x="0" y="0"/>
          <a:ext cx="0" cy="0"/>
          <a:chOff x="0" y="0"/>
          <a:chExt cx="0" cy="0"/>
        </a:xfrm>
      </p:grpSpPr>
      <p:sp>
        <p:nvSpPr>
          <p:cNvPr id="2" name="Title 1"/>
          <p:cNvSpPr>
            <a:spLocks noGrp="1"/>
          </p:cNvSpPr>
          <p:nvPr>
            <p:ph type="title"/>
          </p:nvPr>
        </p:nvSpPr>
        <p:spPr>
          <a:xfrm>
            <a:off x="609600" y="644525"/>
            <a:ext cx="6121400" cy="838200"/>
          </a:xfrm>
          <a:prstGeom prst="rect">
            <a:avLst/>
          </a:prstGeom>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587875" y="1759204"/>
            <a:ext cx="3795713" cy="4424400"/>
          </a:xfrm>
          <a:prstGeom prst="rect">
            <a:avLst/>
          </a:prstGeom>
        </p:spPr>
        <p:txBody>
          <a:bodyPr/>
          <a:lstStyle>
            <a:lvl1pPr>
              <a:defRPr sz="1600"/>
            </a:lvl1pPr>
            <a:lvl2pPr>
              <a:defRPr sz="1600" baseline="0"/>
            </a:lvl2pPr>
            <a:lvl3pPr>
              <a:spcBef>
                <a:spcPts val="1000"/>
              </a:spcBef>
              <a:defRPr sz="1400"/>
            </a:lvl3pPr>
            <a:lvl4pPr marL="540000" indent="-171450">
              <a:buClr>
                <a:schemeClr val="tx1"/>
              </a:buClr>
              <a:buFont typeface="Wingdings" pitchFamily="2" charset="2"/>
              <a:buChar char="§"/>
              <a:defRPr sz="1400"/>
            </a:lvl4pPr>
            <a:lvl5pPr marL="540000" indent="-171450">
              <a:buClr>
                <a:schemeClr val="tx1"/>
              </a:buClr>
              <a:buFont typeface="Wingdings" pitchFamily="2" charset="2"/>
              <a:buChar char="§"/>
              <a:defRPr sz="1400"/>
            </a:lvl5pPr>
            <a:lvl6pPr marL="540000" indent="-171450">
              <a:spcBef>
                <a:spcPts val="1000"/>
              </a:spcBef>
              <a:buClr>
                <a:schemeClr val="tx1"/>
              </a:buClr>
              <a:buFont typeface="Wingdings" pitchFamily="2" charset="2"/>
              <a:buChar char="§"/>
              <a:defRPr sz="1400" baseline="0"/>
            </a:lvl6pPr>
            <a:lvl7pPr marL="358775" indent="-171450">
              <a:spcBef>
                <a:spcPts val="1000"/>
              </a:spcBef>
              <a:buClr>
                <a:schemeClr val="tx1"/>
              </a:buClr>
              <a:buFont typeface="Wingdings" pitchFamily="2" charset="2"/>
              <a:buChar char="§"/>
              <a:defRPr sz="1100"/>
            </a:lvl7pPr>
            <a:lvl8pPr marL="360363" indent="-184150">
              <a:spcBef>
                <a:spcPts val="1000"/>
              </a:spcBef>
              <a:buClr>
                <a:schemeClr val="tx1"/>
              </a:buClr>
              <a:buFont typeface="Wingdings" pitchFamily="2" charset="2"/>
              <a:buChar char="§"/>
              <a:defRPr sz="1100"/>
            </a:lvl8pPr>
            <a:lvl9pPr marL="358775" indent="-171450">
              <a:spcBef>
                <a:spcPts val="1000"/>
              </a:spcBef>
              <a:buClr>
                <a:schemeClr val="tx1"/>
              </a:buClr>
              <a:buFont typeface="Wingdings" pitchFamily="2" charset="2"/>
              <a:buChar char="§"/>
              <a:defRPr sz="1100"/>
            </a:lvl9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p>
          <a:p>
            <a:pPr lvl="5"/>
            <a:r>
              <a:rPr lang="en-US" dirty="0" smtClean="0"/>
              <a:t>Sixth level</a:t>
            </a:r>
          </a:p>
          <a:p>
            <a:pPr lvl="5"/>
            <a:r>
              <a:rPr lang="en-US" dirty="0" smtClean="0"/>
              <a:t>Seventh level</a:t>
            </a:r>
          </a:p>
          <a:p>
            <a:pPr lvl="5"/>
            <a:r>
              <a:rPr lang="en-US" dirty="0" smtClean="0"/>
              <a:t>Eighth level</a:t>
            </a:r>
          </a:p>
          <a:p>
            <a:pPr lvl="5"/>
            <a:r>
              <a:rPr lang="en-US" dirty="0" smtClean="0"/>
              <a:t>Ninth level </a:t>
            </a:r>
          </a:p>
        </p:txBody>
      </p:sp>
      <p:sp>
        <p:nvSpPr>
          <p:cNvPr id="9" name="Picture Placeholder 8"/>
          <p:cNvSpPr>
            <a:spLocks noGrp="1"/>
          </p:cNvSpPr>
          <p:nvPr>
            <p:ph type="pic" sz="quarter" idx="14"/>
          </p:nvPr>
        </p:nvSpPr>
        <p:spPr>
          <a:xfrm>
            <a:off x="614109" y="1758949"/>
            <a:ext cx="3492000" cy="3240000"/>
          </a:xfrm>
          <a:prstGeom prst="rect">
            <a:avLst/>
          </a:prstGeom>
        </p:spPr>
        <p:txBody>
          <a:bodyPr/>
          <a:lstStyle/>
          <a:p>
            <a:pPr lvl="0"/>
            <a:endParaRPr lang="en-GB" noProof="0" dirty="0"/>
          </a:p>
        </p:txBody>
      </p:sp>
      <p:sp>
        <p:nvSpPr>
          <p:cNvPr id="5" name="Slide Number Placeholder 9"/>
          <p:cNvSpPr>
            <a:spLocks noGrp="1"/>
          </p:cNvSpPr>
          <p:nvPr>
            <p:ph type="sldNum" sz="quarter" idx="15"/>
          </p:nvPr>
        </p:nvSpPr>
        <p:spPr>
          <a:xfrm>
            <a:off x="4167188" y="6356350"/>
            <a:ext cx="665162" cy="365125"/>
          </a:xfrm>
          <a:prstGeom prst="rect">
            <a:avLst/>
          </a:prstGeom>
        </p:spPr>
        <p:txBody>
          <a:bodyPr/>
          <a:lstStyle>
            <a:lvl1pPr>
              <a:defRPr/>
            </a:lvl1pPr>
          </a:lstStyle>
          <a:p>
            <a:pPr fontAlgn="base">
              <a:spcBef>
                <a:spcPct val="0"/>
              </a:spcBef>
              <a:spcAft>
                <a:spcPct val="0"/>
              </a:spcAft>
              <a:defRPr/>
            </a:pPr>
            <a:r>
              <a:rPr dirty="0">
                <a:solidFill>
                  <a:srgbClr val="FFFFFF"/>
                </a:solidFill>
                <a:latin typeface="Arial" charset="0"/>
              </a:rPr>
              <a:t>Page </a:t>
            </a:r>
            <a:fld id="{1C4438DE-AF74-48F1-B6C6-2DE20BF63CF1}" type="slidenum">
              <a:rPr>
                <a:solidFill>
                  <a:srgbClr val="FFFFFF"/>
                </a:solidFill>
                <a:latin typeface="Arial" charset="0"/>
              </a:rPr>
              <a:pPr fontAlgn="base">
                <a:spcBef>
                  <a:spcPct val="0"/>
                </a:spcBef>
                <a:spcAft>
                  <a:spcPct val="0"/>
                </a:spcAft>
                <a:defRPr/>
              </a:pPr>
              <a:t>‹#›</a:t>
            </a:fld>
            <a:endParaRPr dirty="0">
              <a:solidFill>
                <a:srgbClr val="FFFFFF"/>
              </a:solidFill>
              <a:latin typeface="Arial" charset="0"/>
            </a:endParaRPr>
          </a:p>
        </p:txBody>
      </p:sp>
    </p:spTree>
    <p:extLst>
      <p:ext uri="{BB962C8B-B14F-4D97-AF65-F5344CB8AC3E}">
        <p14:creationId xmlns:p14="http://schemas.microsoft.com/office/powerpoint/2010/main" val="2803616203"/>
      </p:ext>
    </p:extLst>
  </p:cSld>
  <p:clrMapOvr>
    <a:masterClrMapping/>
  </p:clrMapOvr>
  <p:transition>
    <p:strips dir="rd"/>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FF_Half text_White Left">
    <p:spTree>
      <p:nvGrpSpPr>
        <p:cNvPr id="1" name=""/>
        <p:cNvGrpSpPr/>
        <p:nvPr/>
      </p:nvGrpSpPr>
      <p:grpSpPr>
        <a:xfrm>
          <a:off x="0" y="0"/>
          <a:ext cx="0" cy="0"/>
          <a:chOff x="0" y="0"/>
          <a:chExt cx="0" cy="0"/>
        </a:xfrm>
      </p:grpSpPr>
      <p:sp>
        <p:nvSpPr>
          <p:cNvPr id="2" name="Title 1"/>
          <p:cNvSpPr>
            <a:spLocks noGrp="1"/>
          </p:cNvSpPr>
          <p:nvPr>
            <p:ph type="title"/>
          </p:nvPr>
        </p:nvSpPr>
        <p:spPr>
          <a:xfrm>
            <a:off x="609600" y="644179"/>
            <a:ext cx="6121613" cy="838200"/>
          </a:xfrm>
          <a:prstGeom prst="rect">
            <a:avLst/>
          </a:prstGeom>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15950" y="1759204"/>
            <a:ext cx="3795713" cy="4424400"/>
          </a:xfrm>
          <a:prstGeom prst="rect">
            <a:avLst/>
          </a:prstGeom>
        </p:spPr>
        <p:txBody>
          <a:bodyPr/>
          <a:lstStyle>
            <a:lvl1pPr>
              <a:defRPr sz="1600"/>
            </a:lvl1pPr>
            <a:lvl2pPr>
              <a:defRPr sz="1600" baseline="0"/>
            </a:lvl2pPr>
            <a:lvl3pPr>
              <a:spcBef>
                <a:spcPts val="1000"/>
              </a:spcBef>
              <a:defRPr sz="1100"/>
            </a:lvl3pPr>
            <a:lvl4pPr marL="363538" indent="-171450">
              <a:buClr>
                <a:schemeClr val="tx1"/>
              </a:buClr>
              <a:buFont typeface="Wingdings" pitchFamily="2" charset="2"/>
              <a:buChar char="§"/>
              <a:defRPr sz="1100"/>
            </a:lvl4pPr>
            <a:lvl5pPr marL="358775" indent="-171450">
              <a:buClr>
                <a:schemeClr val="tx1"/>
              </a:buClr>
              <a:buFont typeface="Wingdings" pitchFamily="2" charset="2"/>
              <a:buChar char="§"/>
              <a:defRPr sz="1100"/>
            </a:lvl5pPr>
            <a:lvl6pPr marL="361950" indent="-171450">
              <a:spcBef>
                <a:spcPts val="1000"/>
              </a:spcBef>
              <a:buClr>
                <a:schemeClr val="tx1"/>
              </a:buClr>
              <a:buFont typeface="Wingdings" pitchFamily="2" charset="2"/>
              <a:buChar char="§"/>
              <a:defRPr sz="1100" baseline="0"/>
            </a:lvl6pPr>
            <a:lvl7pPr marL="358775" indent="-171450">
              <a:spcBef>
                <a:spcPts val="1000"/>
              </a:spcBef>
              <a:buClr>
                <a:schemeClr val="tx1"/>
              </a:buClr>
              <a:buFont typeface="Wingdings" pitchFamily="2" charset="2"/>
              <a:buChar char="§"/>
              <a:defRPr sz="1100"/>
            </a:lvl7pPr>
            <a:lvl8pPr marL="360363" indent="-184150">
              <a:spcBef>
                <a:spcPts val="1000"/>
              </a:spcBef>
              <a:buClr>
                <a:schemeClr val="tx1"/>
              </a:buClr>
              <a:buFont typeface="Wingdings" pitchFamily="2" charset="2"/>
              <a:buChar char="§"/>
              <a:defRPr sz="1100"/>
            </a:lvl8pPr>
            <a:lvl9pPr marL="358775" indent="-171450">
              <a:spcBef>
                <a:spcPts val="1000"/>
              </a:spcBef>
              <a:buClr>
                <a:schemeClr val="tx1"/>
              </a:buClr>
              <a:buFont typeface="Wingdings" pitchFamily="2" charset="2"/>
              <a:buChar cha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Picture Placeholder 8"/>
          <p:cNvSpPr>
            <a:spLocks noGrp="1"/>
          </p:cNvSpPr>
          <p:nvPr>
            <p:ph type="pic" sz="quarter" idx="14"/>
          </p:nvPr>
        </p:nvSpPr>
        <p:spPr>
          <a:xfrm>
            <a:off x="4900359" y="1764499"/>
            <a:ext cx="3492000" cy="3240000"/>
          </a:xfrm>
          <a:prstGeom prst="rect">
            <a:avLst/>
          </a:prstGeom>
        </p:spPr>
        <p:txBody>
          <a:bodyPr/>
          <a:lstStyle/>
          <a:p>
            <a:endParaRPr lang="en-GB" dirty="0"/>
          </a:p>
        </p:txBody>
      </p:sp>
      <p:sp>
        <p:nvSpPr>
          <p:cNvPr id="8" name="Slide Number Placeholder 9"/>
          <p:cNvSpPr>
            <a:spLocks noGrp="1"/>
          </p:cNvSpPr>
          <p:nvPr>
            <p:ph type="sldNum" sz="quarter" idx="4"/>
          </p:nvPr>
        </p:nvSpPr>
        <p:spPr>
          <a:xfrm>
            <a:off x="4167147" y="6356350"/>
            <a:ext cx="664668" cy="365125"/>
          </a:xfrm>
          <a:prstGeom prst="rect">
            <a:avLst/>
          </a:prstGeom>
        </p:spPr>
        <p:txBody>
          <a:bodyPr vert="horz" lIns="91440" tIns="45720" rIns="91440" bIns="45720" rtlCol="0" anchor="ctr"/>
          <a:lstStyle>
            <a:lvl1pPr algn="ctr" rtl="0" fontAlgn="base">
              <a:spcBef>
                <a:spcPct val="0"/>
              </a:spcBef>
              <a:spcAft>
                <a:spcPct val="0"/>
              </a:spcAft>
              <a:defRPr lang="en-GB" sz="900" b="1" kern="1200" smtClean="0">
                <a:solidFill>
                  <a:schemeClr val="tx1"/>
                </a:solidFill>
                <a:latin typeface="+mn-lt"/>
                <a:ea typeface="+mn-ea"/>
                <a:cs typeface="Arial" charset="0"/>
              </a:defRPr>
            </a:lvl1pPr>
          </a:lstStyle>
          <a:p>
            <a:r>
              <a:rPr dirty="0">
                <a:solidFill>
                  <a:srgbClr val="FFFFFF"/>
                </a:solidFill>
              </a:rPr>
              <a:t>Page </a:t>
            </a:r>
            <a:fld id="{88DA0497-7D92-4AD6-B374-5373D2FD1360}" type="slidenum">
              <a:rPr>
                <a:solidFill>
                  <a:srgbClr val="FFFFFF"/>
                </a:solidFill>
              </a:rPr>
              <a:pPr/>
              <a:t>‹#›</a:t>
            </a:fld>
            <a:endParaRPr dirty="0">
              <a:solidFill>
                <a:srgbClr val="FFFFFF"/>
              </a:solidFill>
            </a:endParaRPr>
          </a:p>
        </p:txBody>
      </p:sp>
    </p:spTree>
    <p:extLst>
      <p:ext uri="{BB962C8B-B14F-4D97-AF65-F5344CB8AC3E}">
        <p14:creationId xmlns:p14="http://schemas.microsoft.com/office/powerpoint/2010/main" val="517135447"/>
      </p:ext>
    </p:extLst>
  </p:cSld>
  <p:clrMapOvr>
    <a:masterClrMapping/>
  </p:clrMapOvr>
  <p:transition>
    <p:strips dir="rd"/>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FF_2 Picture Slide">
    <p:spTree>
      <p:nvGrpSpPr>
        <p:cNvPr id="1" name=""/>
        <p:cNvGrpSpPr/>
        <p:nvPr/>
      </p:nvGrpSpPr>
      <p:grpSpPr>
        <a:xfrm>
          <a:off x="0" y="0"/>
          <a:ext cx="0" cy="0"/>
          <a:chOff x="0" y="0"/>
          <a:chExt cx="0" cy="0"/>
        </a:xfrm>
      </p:grpSpPr>
      <p:sp>
        <p:nvSpPr>
          <p:cNvPr id="2" name="Title 1"/>
          <p:cNvSpPr>
            <a:spLocks noGrp="1"/>
          </p:cNvSpPr>
          <p:nvPr>
            <p:ph type="title"/>
          </p:nvPr>
        </p:nvSpPr>
        <p:spPr>
          <a:xfrm>
            <a:off x="609600" y="644179"/>
            <a:ext cx="6121613" cy="838200"/>
          </a:xfrm>
          <a:prstGeom prst="rect">
            <a:avLst/>
          </a:prstGeom>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2363027"/>
            <a:ext cx="1857629" cy="1723573"/>
          </a:xfrm>
          <a:prstGeom prst="rect">
            <a:avLst/>
          </a:prstGeom>
        </p:spPr>
        <p:txBody>
          <a:bodyPr/>
          <a:lstStyle/>
          <a:p>
            <a:endParaRPr lang="en-GB" dirty="0"/>
          </a:p>
        </p:txBody>
      </p:sp>
      <p:sp>
        <p:nvSpPr>
          <p:cNvPr id="13" name="Picture Placeholder 8"/>
          <p:cNvSpPr>
            <a:spLocks noGrp="1"/>
          </p:cNvSpPr>
          <p:nvPr>
            <p:ph type="pic" sz="quarter" idx="18"/>
          </p:nvPr>
        </p:nvSpPr>
        <p:spPr>
          <a:xfrm>
            <a:off x="4538409" y="2363027"/>
            <a:ext cx="1857629" cy="1723573"/>
          </a:xfrm>
          <a:prstGeom prst="rect">
            <a:avLst/>
          </a:prstGeom>
        </p:spPr>
        <p:txBody>
          <a:bodyPr/>
          <a:lstStyle/>
          <a:p>
            <a:endParaRPr lang="en-GB" dirty="0"/>
          </a:p>
        </p:txBody>
      </p:sp>
      <p:sp>
        <p:nvSpPr>
          <p:cNvPr id="8" name="Picture Placeholder 8"/>
          <p:cNvSpPr>
            <a:spLocks noGrp="1"/>
          </p:cNvSpPr>
          <p:nvPr>
            <p:ph type="pic" sz="quarter" idx="19"/>
          </p:nvPr>
        </p:nvSpPr>
        <p:spPr>
          <a:xfrm>
            <a:off x="2576259" y="2363027"/>
            <a:ext cx="1857629" cy="1723573"/>
          </a:xfrm>
          <a:prstGeom prst="rect">
            <a:avLst/>
          </a:prstGeom>
        </p:spPr>
        <p:txBody>
          <a:bodyPr/>
          <a:lstStyle/>
          <a:p>
            <a:endParaRPr lang="en-GB" dirty="0"/>
          </a:p>
        </p:txBody>
      </p:sp>
      <p:sp>
        <p:nvSpPr>
          <p:cNvPr id="14" name="Picture Placeholder 8"/>
          <p:cNvSpPr>
            <a:spLocks noGrp="1"/>
          </p:cNvSpPr>
          <p:nvPr>
            <p:ph type="pic" sz="quarter" idx="20"/>
          </p:nvPr>
        </p:nvSpPr>
        <p:spPr>
          <a:xfrm>
            <a:off x="6500559" y="2363027"/>
            <a:ext cx="1857629" cy="1723573"/>
          </a:xfrm>
          <a:prstGeom prst="rect">
            <a:avLst/>
          </a:prstGeom>
        </p:spPr>
        <p:txBody>
          <a:bodyPr/>
          <a:lstStyle/>
          <a:p>
            <a:endParaRPr lang="en-GB" dirty="0"/>
          </a:p>
        </p:txBody>
      </p:sp>
      <p:sp>
        <p:nvSpPr>
          <p:cNvPr id="15" name="Picture Placeholder 8"/>
          <p:cNvSpPr>
            <a:spLocks noGrp="1"/>
          </p:cNvSpPr>
          <p:nvPr>
            <p:ph type="pic" sz="quarter" idx="21"/>
          </p:nvPr>
        </p:nvSpPr>
        <p:spPr>
          <a:xfrm>
            <a:off x="614109" y="4177541"/>
            <a:ext cx="1857629" cy="1723573"/>
          </a:xfrm>
          <a:prstGeom prst="rect">
            <a:avLst/>
          </a:prstGeom>
        </p:spPr>
        <p:txBody>
          <a:bodyPr/>
          <a:lstStyle/>
          <a:p>
            <a:endParaRPr lang="en-GB" dirty="0"/>
          </a:p>
        </p:txBody>
      </p:sp>
      <p:sp>
        <p:nvSpPr>
          <p:cNvPr id="16" name="Picture Placeholder 8"/>
          <p:cNvSpPr>
            <a:spLocks noGrp="1"/>
          </p:cNvSpPr>
          <p:nvPr>
            <p:ph type="pic" sz="quarter" idx="22"/>
          </p:nvPr>
        </p:nvSpPr>
        <p:spPr>
          <a:xfrm>
            <a:off x="4538409" y="4177541"/>
            <a:ext cx="1857629" cy="1723573"/>
          </a:xfrm>
          <a:prstGeom prst="rect">
            <a:avLst/>
          </a:prstGeom>
        </p:spPr>
        <p:txBody>
          <a:bodyPr/>
          <a:lstStyle/>
          <a:p>
            <a:endParaRPr lang="en-GB" dirty="0"/>
          </a:p>
        </p:txBody>
      </p:sp>
      <p:sp>
        <p:nvSpPr>
          <p:cNvPr id="17" name="Picture Placeholder 8"/>
          <p:cNvSpPr>
            <a:spLocks noGrp="1"/>
          </p:cNvSpPr>
          <p:nvPr>
            <p:ph type="pic" sz="quarter" idx="23"/>
          </p:nvPr>
        </p:nvSpPr>
        <p:spPr>
          <a:xfrm>
            <a:off x="2576259" y="4177541"/>
            <a:ext cx="1857629" cy="1723573"/>
          </a:xfrm>
          <a:prstGeom prst="rect">
            <a:avLst/>
          </a:prstGeom>
        </p:spPr>
        <p:txBody>
          <a:bodyPr/>
          <a:lstStyle/>
          <a:p>
            <a:endParaRPr lang="en-GB" dirty="0"/>
          </a:p>
        </p:txBody>
      </p:sp>
      <p:sp>
        <p:nvSpPr>
          <p:cNvPr id="18" name="Picture Placeholder 8"/>
          <p:cNvSpPr>
            <a:spLocks noGrp="1"/>
          </p:cNvSpPr>
          <p:nvPr>
            <p:ph type="pic" sz="quarter" idx="24"/>
          </p:nvPr>
        </p:nvSpPr>
        <p:spPr>
          <a:xfrm>
            <a:off x="6500559" y="4177541"/>
            <a:ext cx="1857629" cy="1723573"/>
          </a:xfrm>
          <a:prstGeom prst="rect">
            <a:avLst/>
          </a:prstGeom>
        </p:spPr>
        <p:txBody>
          <a:bodyPr/>
          <a:lstStyle/>
          <a:p>
            <a:endParaRPr lang="en-GB" dirty="0"/>
          </a:p>
        </p:txBody>
      </p:sp>
      <p:sp>
        <p:nvSpPr>
          <p:cNvPr id="19" name="Slide Number Placeholder 9"/>
          <p:cNvSpPr>
            <a:spLocks noGrp="1"/>
          </p:cNvSpPr>
          <p:nvPr>
            <p:ph type="sldNum" sz="quarter" idx="4"/>
          </p:nvPr>
        </p:nvSpPr>
        <p:spPr>
          <a:xfrm>
            <a:off x="4167147" y="6356350"/>
            <a:ext cx="664668" cy="365125"/>
          </a:xfrm>
          <a:prstGeom prst="rect">
            <a:avLst/>
          </a:prstGeom>
        </p:spPr>
        <p:txBody>
          <a:bodyPr vert="horz" lIns="91440" tIns="45720" rIns="91440" bIns="45720" rtlCol="0" anchor="ctr"/>
          <a:lstStyle>
            <a:lvl1pPr algn="ctr" rtl="0" fontAlgn="base">
              <a:spcBef>
                <a:spcPct val="0"/>
              </a:spcBef>
              <a:spcAft>
                <a:spcPct val="0"/>
              </a:spcAft>
              <a:defRPr lang="en-GB" sz="900" b="1" kern="1200" smtClean="0">
                <a:solidFill>
                  <a:schemeClr val="tx1"/>
                </a:solidFill>
                <a:latin typeface="+mn-lt"/>
                <a:ea typeface="+mn-ea"/>
                <a:cs typeface="Arial" charset="0"/>
              </a:defRPr>
            </a:lvl1pPr>
          </a:lstStyle>
          <a:p>
            <a:r>
              <a:rPr dirty="0">
                <a:solidFill>
                  <a:srgbClr val="FFFFFF"/>
                </a:solidFill>
              </a:rPr>
              <a:t>Page </a:t>
            </a:r>
            <a:fld id="{88DA0497-7D92-4AD6-B374-5373D2FD1360}" type="slidenum">
              <a:rPr>
                <a:solidFill>
                  <a:srgbClr val="FFFFFF"/>
                </a:solidFill>
              </a:rPr>
              <a:pPr/>
              <a:t>‹#›</a:t>
            </a:fld>
            <a:endParaRPr dirty="0">
              <a:solidFill>
                <a:srgbClr val="FFFFFF"/>
              </a:solidFill>
            </a:endParaRPr>
          </a:p>
        </p:txBody>
      </p:sp>
    </p:spTree>
    <p:extLst>
      <p:ext uri="{BB962C8B-B14F-4D97-AF65-F5344CB8AC3E}">
        <p14:creationId xmlns:p14="http://schemas.microsoft.com/office/powerpoint/2010/main" val="3051051675"/>
      </p:ext>
    </p:extLst>
  </p:cSld>
  <p:clrMapOvr>
    <a:masterClrMapping/>
  </p:clrMapOvr>
  <p:transition>
    <p:strips dir="rd"/>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FF_Full text_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436563"/>
            <a:ext cx="6121400" cy="838200"/>
          </a:xfrm>
          <a:prstGeom prst="rect">
            <a:avLst/>
          </a:prstGeom>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06425" y="1758950"/>
            <a:ext cx="7777163" cy="4419600"/>
          </a:xfrm>
          <a:prstGeom prst="rect">
            <a:avLst/>
          </a:prstGeom>
        </p:spPr>
        <p:txBody>
          <a:bodyPr/>
          <a:lstStyle>
            <a:lvl2pPr>
              <a:defRPr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a:lvl6pPr>
            <a:lvl7pPr marL="358775" indent="-171450">
              <a:spcBef>
                <a:spcPts val="1000"/>
              </a:spcBef>
              <a:buClr>
                <a:schemeClr val="tx1"/>
              </a:buClr>
              <a:buFont typeface="Wingdings" pitchFamily="2" charset="2"/>
              <a:buChar char="§"/>
              <a:defRPr sz="1000"/>
            </a:lvl7pPr>
            <a:lvl8pPr marL="361950" indent="-1714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Slide Number Placeholder 9"/>
          <p:cNvSpPr>
            <a:spLocks noGrp="1"/>
          </p:cNvSpPr>
          <p:nvPr>
            <p:ph type="sldNum" sz="quarter" idx="14"/>
          </p:nvPr>
        </p:nvSpPr>
        <p:spPr>
          <a:xfrm>
            <a:off x="4167188" y="6356350"/>
            <a:ext cx="665162" cy="365125"/>
          </a:xfrm>
          <a:prstGeom prst="rect">
            <a:avLst/>
          </a:prstGeom>
        </p:spPr>
        <p:txBody>
          <a:bodyPr/>
          <a:lstStyle>
            <a:lvl1pPr>
              <a:defRPr/>
            </a:lvl1pPr>
          </a:lstStyle>
          <a:p>
            <a:pPr fontAlgn="base">
              <a:spcBef>
                <a:spcPct val="0"/>
              </a:spcBef>
              <a:spcAft>
                <a:spcPct val="0"/>
              </a:spcAft>
              <a:defRPr/>
            </a:pPr>
            <a:r>
              <a:rPr dirty="0">
                <a:solidFill>
                  <a:srgbClr val="FFFFFF"/>
                </a:solidFill>
                <a:latin typeface="Arial" charset="0"/>
              </a:rPr>
              <a:t>Page </a:t>
            </a:r>
            <a:fld id="{306DFBFC-8209-4910-A489-D4BB718DE5E0}" type="slidenum">
              <a:rPr>
                <a:solidFill>
                  <a:srgbClr val="FFFFFF"/>
                </a:solidFill>
                <a:latin typeface="Arial" charset="0"/>
              </a:rPr>
              <a:pPr fontAlgn="base">
                <a:spcBef>
                  <a:spcPct val="0"/>
                </a:spcBef>
                <a:spcAft>
                  <a:spcPct val="0"/>
                </a:spcAft>
                <a:defRPr/>
              </a:pPr>
              <a:t>‹#›</a:t>
            </a:fld>
            <a:endParaRPr dirty="0">
              <a:solidFill>
                <a:srgbClr val="FFFFFF"/>
              </a:solidFill>
              <a:latin typeface="Arial" charset="0"/>
            </a:endParaRPr>
          </a:p>
        </p:txBody>
      </p:sp>
    </p:spTree>
    <p:extLst>
      <p:ext uri="{BB962C8B-B14F-4D97-AF65-F5344CB8AC3E}">
        <p14:creationId xmlns:p14="http://schemas.microsoft.com/office/powerpoint/2010/main" val="3715204788"/>
      </p:ext>
    </p:extLst>
  </p:cSld>
  <p:clrMapOvr>
    <a:masterClrMapping/>
  </p:clrMapOvr>
  <p:transition>
    <p:strips dir="rd"/>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F_Full text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06425" y="1758950"/>
            <a:ext cx="7777163" cy="4419600"/>
          </a:xfrm>
        </p:spPr>
        <p:txBody>
          <a:bodyPr/>
          <a:lstStyle>
            <a:lvl2pPr>
              <a:defRPr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a:lvl6pPr>
            <a:lvl7pPr marL="358775" indent="-171450">
              <a:spcBef>
                <a:spcPts val="1000"/>
              </a:spcBef>
              <a:buClr>
                <a:schemeClr val="tx1"/>
              </a:buClr>
              <a:buFont typeface="Wingdings" pitchFamily="2" charset="2"/>
              <a:buChar char="§"/>
              <a:defRPr sz="1000"/>
            </a:lvl7pPr>
            <a:lvl8pPr marL="361950" indent="-1714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Slide Number Placeholder 9"/>
          <p:cNvSpPr>
            <a:spLocks noGrp="1"/>
          </p:cNvSpPr>
          <p:nvPr>
            <p:ph type="sldNum" sz="quarter" idx="14"/>
          </p:nvPr>
        </p:nvSpPr>
        <p:spPr/>
        <p:txBody>
          <a:bodyPr/>
          <a:lstStyle>
            <a:lvl1pPr>
              <a:defRPr/>
            </a:lvl1pPr>
          </a:lstStyle>
          <a:p>
            <a:pPr>
              <a:defRPr/>
            </a:pPr>
            <a:r>
              <a:rPr dirty="0">
                <a:solidFill>
                  <a:srgbClr val="FFFFFF"/>
                </a:solidFill>
              </a:rPr>
              <a:t>Page </a:t>
            </a:r>
            <a:fld id="{306DFBFC-8209-4910-A489-D4BB718DE5E0}"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902045280"/>
      </p:ext>
    </p:extLst>
  </p:cSld>
  <p:clrMapOvr>
    <a:masterClrMapping/>
  </p:clrMapOvr>
  <p:transition>
    <p:strips dir="rd"/>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F_Half text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587875" y="1759204"/>
            <a:ext cx="3795713" cy="4424400"/>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Picture Placeholder 8"/>
          <p:cNvSpPr>
            <a:spLocks noGrp="1"/>
          </p:cNvSpPr>
          <p:nvPr>
            <p:ph type="pic" sz="quarter" idx="14"/>
          </p:nvPr>
        </p:nvSpPr>
        <p:spPr>
          <a:xfrm>
            <a:off x="614109" y="1764499"/>
            <a:ext cx="3492000" cy="3240000"/>
          </a:xfrm>
        </p:spPr>
        <p:txBody>
          <a:bodyPr/>
          <a:lstStyle/>
          <a:p>
            <a:pPr lvl="0"/>
            <a:endParaRPr lang="en-GB" noProof="0" dirty="0"/>
          </a:p>
        </p:txBody>
      </p:sp>
      <p:sp>
        <p:nvSpPr>
          <p:cNvPr id="5" name="Slide Number Placeholder 9"/>
          <p:cNvSpPr>
            <a:spLocks noGrp="1"/>
          </p:cNvSpPr>
          <p:nvPr>
            <p:ph type="sldNum" sz="quarter" idx="15"/>
          </p:nvPr>
        </p:nvSpPr>
        <p:spPr/>
        <p:txBody>
          <a:bodyPr/>
          <a:lstStyle>
            <a:lvl1pPr>
              <a:defRPr/>
            </a:lvl1pPr>
          </a:lstStyle>
          <a:p>
            <a:pPr>
              <a:defRPr/>
            </a:pPr>
            <a:r>
              <a:rPr dirty="0">
                <a:solidFill>
                  <a:srgbClr val="FFFFFF"/>
                </a:solidFill>
              </a:rPr>
              <a:t>Page </a:t>
            </a:r>
            <a:fld id="{93BEC7F3-2CD5-420B-B40B-5AAD3E148CA6}"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516422627"/>
      </p:ext>
    </p:extLst>
  </p:cSld>
  <p:clrMapOvr>
    <a:masterClrMapping/>
  </p:clrMapOvr>
  <p:transition>
    <p:strips dir="rd"/>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FF_Half text_Whit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15950" y="1759204"/>
            <a:ext cx="3795713" cy="4424400"/>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Picture Placeholder 8"/>
          <p:cNvSpPr>
            <a:spLocks noGrp="1"/>
          </p:cNvSpPr>
          <p:nvPr>
            <p:ph type="pic" sz="quarter" idx="14"/>
          </p:nvPr>
        </p:nvSpPr>
        <p:spPr>
          <a:xfrm>
            <a:off x="4900359" y="1764499"/>
            <a:ext cx="3492000" cy="3240000"/>
          </a:xfrm>
        </p:spPr>
        <p:txBody>
          <a:bodyPr/>
          <a:lstStyle/>
          <a:p>
            <a:pPr lvl="0"/>
            <a:endParaRPr lang="en-GB" noProof="0" dirty="0"/>
          </a:p>
        </p:txBody>
      </p:sp>
      <p:sp>
        <p:nvSpPr>
          <p:cNvPr id="5" name="Slide Number Placeholder 9"/>
          <p:cNvSpPr>
            <a:spLocks noGrp="1"/>
          </p:cNvSpPr>
          <p:nvPr>
            <p:ph type="sldNum" sz="quarter" idx="15"/>
          </p:nvPr>
        </p:nvSpPr>
        <p:spPr/>
        <p:txBody>
          <a:bodyPr/>
          <a:lstStyle>
            <a:lvl1pPr>
              <a:defRPr/>
            </a:lvl1pPr>
          </a:lstStyle>
          <a:p>
            <a:pPr>
              <a:defRPr/>
            </a:pPr>
            <a:r>
              <a:rPr dirty="0">
                <a:solidFill>
                  <a:srgbClr val="FFFFFF"/>
                </a:solidFill>
              </a:rPr>
              <a:t>Page </a:t>
            </a:r>
            <a:fld id="{D64F8ADC-18BB-4652-B22E-D1965D06AC68}"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3866660816"/>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11162028"/>
      </p:ext>
    </p:extLst>
  </p:cSld>
  <p:clrMapOvr>
    <a:masterClrMapping/>
  </p:clrMapOvr>
  <p:transition spd="med">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F_2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2363027"/>
            <a:ext cx="3492000" cy="3240000"/>
          </a:xfrm>
        </p:spPr>
        <p:txBody>
          <a:bodyPr/>
          <a:lstStyle/>
          <a:p>
            <a:pPr lvl="0"/>
            <a:endParaRPr lang="en-GB" noProof="0" dirty="0"/>
          </a:p>
        </p:txBody>
      </p:sp>
      <p:sp>
        <p:nvSpPr>
          <p:cNvPr id="13" name="Picture Placeholder 8"/>
          <p:cNvSpPr>
            <a:spLocks noGrp="1"/>
          </p:cNvSpPr>
          <p:nvPr>
            <p:ph type="pic" sz="quarter" idx="18"/>
          </p:nvPr>
        </p:nvSpPr>
        <p:spPr>
          <a:xfrm>
            <a:off x="4893215" y="2363027"/>
            <a:ext cx="3492000" cy="3240000"/>
          </a:xfrm>
        </p:spPr>
        <p:txBody>
          <a:bodyPr/>
          <a:lstStyle/>
          <a:p>
            <a:pPr lvl="0"/>
            <a:endParaRPr lang="en-GB" noProof="0" dirty="0"/>
          </a:p>
        </p:txBody>
      </p:sp>
      <p:sp>
        <p:nvSpPr>
          <p:cNvPr id="5" name="Slide Number Placeholder 9"/>
          <p:cNvSpPr>
            <a:spLocks noGrp="1"/>
          </p:cNvSpPr>
          <p:nvPr>
            <p:ph type="sldNum" sz="quarter" idx="19"/>
          </p:nvPr>
        </p:nvSpPr>
        <p:spPr/>
        <p:txBody>
          <a:bodyPr/>
          <a:lstStyle>
            <a:lvl1pPr>
              <a:defRPr/>
            </a:lvl1pPr>
          </a:lstStyle>
          <a:p>
            <a:pPr>
              <a:defRPr/>
            </a:pPr>
            <a:r>
              <a:rPr dirty="0">
                <a:solidFill>
                  <a:srgbClr val="FFFFFF"/>
                </a:solidFill>
              </a:rPr>
              <a:t>Page </a:t>
            </a:r>
            <a:fld id="{97FC28F9-CC97-487D-A998-8A25CAD647D6}"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658770117"/>
      </p:ext>
    </p:extLst>
  </p:cSld>
  <p:clrMapOvr>
    <a:masterClrMapping/>
  </p:clrMapOvr>
  <p:transition>
    <p:strips dir="rd"/>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FF_2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2363027"/>
            <a:ext cx="1857629" cy="1723573"/>
          </a:xfrm>
        </p:spPr>
        <p:txBody>
          <a:bodyPr/>
          <a:lstStyle/>
          <a:p>
            <a:pPr lvl="0"/>
            <a:endParaRPr lang="en-GB" noProof="0" dirty="0"/>
          </a:p>
        </p:txBody>
      </p:sp>
      <p:sp>
        <p:nvSpPr>
          <p:cNvPr id="13" name="Picture Placeholder 8"/>
          <p:cNvSpPr>
            <a:spLocks noGrp="1"/>
          </p:cNvSpPr>
          <p:nvPr>
            <p:ph type="pic" sz="quarter" idx="18"/>
          </p:nvPr>
        </p:nvSpPr>
        <p:spPr>
          <a:xfrm>
            <a:off x="4538409" y="2363027"/>
            <a:ext cx="1857629" cy="1723573"/>
          </a:xfrm>
        </p:spPr>
        <p:txBody>
          <a:bodyPr/>
          <a:lstStyle/>
          <a:p>
            <a:pPr lvl="0"/>
            <a:endParaRPr lang="en-GB" noProof="0" dirty="0"/>
          </a:p>
        </p:txBody>
      </p:sp>
      <p:sp>
        <p:nvSpPr>
          <p:cNvPr id="8" name="Picture Placeholder 8"/>
          <p:cNvSpPr>
            <a:spLocks noGrp="1"/>
          </p:cNvSpPr>
          <p:nvPr>
            <p:ph type="pic" sz="quarter" idx="19"/>
          </p:nvPr>
        </p:nvSpPr>
        <p:spPr>
          <a:xfrm>
            <a:off x="2576259" y="2363027"/>
            <a:ext cx="1857629" cy="1723573"/>
          </a:xfrm>
        </p:spPr>
        <p:txBody>
          <a:bodyPr/>
          <a:lstStyle/>
          <a:p>
            <a:pPr lvl="0"/>
            <a:endParaRPr lang="en-GB" noProof="0" dirty="0"/>
          </a:p>
        </p:txBody>
      </p:sp>
      <p:sp>
        <p:nvSpPr>
          <p:cNvPr id="14" name="Picture Placeholder 8"/>
          <p:cNvSpPr>
            <a:spLocks noGrp="1"/>
          </p:cNvSpPr>
          <p:nvPr>
            <p:ph type="pic" sz="quarter" idx="20"/>
          </p:nvPr>
        </p:nvSpPr>
        <p:spPr>
          <a:xfrm>
            <a:off x="6500559" y="2363027"/>
            <a:ext cx="1857629" cy="1723573"/>
          </a:xfrm>
        </p:spPr>
        <p:txBody>
          <a:bodyPr/>
          <a:lstStyle/>
          <a:p>
            <a:pPr lvl="0"/>
            <a:endParaRPr lang="en-GB" noProof="0" dirty="0"/>
          </a:p>
        </p:txBody>
      </p:sp>
      <p:sp>
        <p:nvSpPr>
          <p:cNvPr id="15" name="Picture Placeholder 8"/>
          <p:cNvSpPr>
            <a:spLocks noGrp="1"/>
          </p:cNvSpPr>
          <p:nvPr>
            <p:ph type="pic" sz="quarter" idx="21"/>
          </p:nvPr>
        </p:nvSpPr>
        <p:spPr>
          <a:xfrm>
            <a:off x="614109" y="4177541"/>
            <a:ext cx="1857629" cy="1723573"/>
          </a:xfrm>
        </p:spPr>
        <p:txBody>
          <a:bodyPr/>
          <a:lstStyle/>
          <a:p>
            <a:pPr lvl="0"/>
            <a:endParaRPr lang="en-GB" noProof="0" dirty="0"/>
          </a:p>
        </p:txBody>
      </p:sp>
      <p:sp>
        <p:nvSpPr>
          <p:cNvPr id="16" name="Picture Placeholder 8"/>
          <p:cNvSpPr>
            <a:spLocks noGrp="1"/>
          </p:cNvSpPr>
          <p:nvPr>
            <p:ph type="pic" sz="quarter" idx="22"/>
          </p:nvPr>
        </p:nvSpPr>
        <p:spPr>
          <a:xfrm>
            <a:off x="4538409" y="4177541"/>
            <a:ext cx="1857629" cy="1723573"/>
          </a:xfrm>
        </p:spPr>
        <p:txBody>
          <a:bodyPr/>
          <a:lstStyle/>
          <a:p>
            <a:pPr lvl="0"/>
            <a:endParaRPr lang="en-GB" noProof="0" dirty="0"/>
          </a:p>
        </p:txBody>
      </p:sp>
      <p:sp>
        <p:nvSpPr>
          <p:cNvPr id="17" name="Picture Placeholder 8"/>
          <p:cNvSpPr>
            <a:spLocks noGrp="1"/>
          </p:cNvSpPr>
          <p:nvPr>
            <p:ph type="pic" sz="quarter" idx="23"/>
          </p:nvPr>
        </p:nvSpPr>
        <p:spPr>
          <a:xfrm>
            <a:off x="2576259" y="4177541"/>
            <a:ext cx="1857629" cy="1723573"/>
          </a:xfrm>
        </p:spPr>
        <p:txBody>
          <a:bodyPr/>
          <a:lstStyle/>
          <a:p>
            <a:pPr lvl="0"/>
            <a:endParaRPr lang="en-GB" noProof="0" dirty="0"/>
          </a:p>
        </p:txBody>
      </p:sp>
      <p:sp>
        <p:nvSpPr>
          <p:cNvPr id="18" name="Picture Placeholder 8"/>
          <p:cNvSpPr>
            <a:spLocks noGrp="1"/>
          </p:cNvSpPr>
          <p:nvPr>
            <p:ph type="pic" sz="quarter" idx="24"/>
          </p:nvPr>
        </p:nvSpPr>
        <p:spPr>
          <a:xfrm>
            <a:off x="6500559" y="4177541"/>
            <a:ext cx="1857629" cy="1723573"/>
          </a:xfrm>
        </p:spPr>
        <p:txBody>
          <a:bodyPr/>
          <a:lstStyle/>
          <a:p>
            <a:pPr lvl="0"/>
            <a:endParaRPr lang="en-GB" noProof="0" dirty="0"/>
          </a:p>
        </p:txBody>
      </p:sp>
      <p:sp>
        <p:nvSpPr>
          <p:cNvPr id="11" name="Slide Number Placeholder 9"/>
          <p:cNvSpPr>
            <a:spLocks noGrp="1"/>
          </p:cNvSpPr>
          <p:nvPr>
            <p:ph type="sldNum" sz="quarter" idx="25"/>
          </p:nvPr>
        </p:nvSpPr>
        <p:spPr/>
        <p:txBody>
          <a:bodyPr/>
          <a:lstStyle>
            <a:lvl1pPr>
              <a:defRPr/>
            </a:lvl1pPr>
          </a:lstStyle>
          <a:p>
            <a:pPr>
              <a:defRPr/>
            </a:pPr>
            <a:r>
              <a:rPr dirty="0">
                <a:solidFill>
                  <a:srgbClr val="FFFFFF"/>
                </a:solidFill>
              </a:rPr>
              <a:t>Page </a:t>
            </a:r>
            <a:fld id="{3C82A6BF-194B-4C59-B5F3-04C7C67844BE}"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599826164"/>
      </p:ext>
    </p:extLst>
  </p:cSld>
  <p:clrMapOvr>
    <a:masterClrMapping/>
  </p:clrMapOvr>
  <p:transition>
    <p:strips dir="rd"/>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FF_2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1758950"/>
            <a:ext cx="3492000" cy="2212976"/>
          </a:xfrm>
        </p:spPr>
        <p:txBody>
          <a:bodyPr/>
          <a:lstStyle/>
          <a:p>
            <a:pPr lvl="0"/>
            <a:endParaRPr lang="en-GB" noProof="0" dirty="0"/>
          </a:p>
        </p:txBody>
      </p:sp>
      <p:sp>
        <p:nvSpPr>
          <p:cNvPr id="13" name="Picture Placeholder 8"/>
          <p:cNvSpPr>
            <a:spLocks noGrp="1"/>
          </p:cNvSpPr>
          <p:nvPr>
            <p:ph type="pic" sz="quarter" idx="18"/>
          </p:nvPr>
        </p:nvSpPr>
        <p:spPr>
          <a:xfrm>
            <a:off x="4769390" y="1758950"/>
            <a:ext cx="3600000" cy="2212976"/>
          </a:xfrm>
        </p:spPr>
        <p:txBody>
          <a:bodyPr/>
          <a:lstStyle/>
          <a:p>
            <a:pPr lvl="0"/>
            <a:endParaRPr lang="en-GB" noProof="0" dirty="0"/>
          </a:p>
        </p:txBody>
      </p:sp>
      <p:sp>
        <p:nvSpPr>
          <p:cNvPr id="8" name="Text Placeholder 6"/>
          <p:cNvSpPr>
            <a:spLocks noGrp="1"/>
          </p:cNvSpPr>
          <p:nvPr>
            <p:ph type="body" sz="quarter" idx="13"/>
          </p:nvPr>
        </p:nvSpPr>
        <p:spPr>
          <a:xfrm>
            <a:off x="621507" y="4164801"/>
            <a:ext cx="7762082" cy="1890210"/>
          </a:xfrm>
        </p:spPr>
        <p:txBody>
          <a:bodyPr numCol="2" spcCol="720000"/>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6" name="Slide Number Placeholder 9"/>
          <p:cNvSpPr>
            <a:spLocks noGrp="1"/>
          </p:cNvSpPr>
          <p:nvPr>
            <p:ph type="sldNum" sz="quarter" idx="19"/>
          </p:nvPr>
        </p:nvSpPr>
        <p:spPr/>
        <p:txBody>
          <a:bodyPr/>
          <a:lstStyle>
            <a:lvl1pPr>
              <a:defRPr/>
            </a:lvl1pPr>
          </a:lstStyle>
          <a:p>
            <a:pPr>
              <a:defRPr/>
            </a:pPr>
            <a:r>
              <a:rPr dirty="0">
                <a:solidFill>
                  <a:srgbClr val="FFFFFF"/>
                </a:solidFill>
              </a:rPr>
              <a:t>Page </a:t>
            </a:r>
            <a:fld id="{8F306468-B00C-4D41-A109-898307494EFD}"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45233338"/>
      </p:ext>
    </p:extLst>
  </p:cSld>
  <p:clrMapOvr>
    <a:masterClrMapping/>
  </p:clrMapOvr>
  <p:transition>
    <p:strips dir="rd"/>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F_Quote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587875" y="1759204"/>
            <a:ext cx="3795713" cy="4424400"/>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Slide Number Placeholder 9"/>
          <p:cNvSpPr>
            <a:spLocks noGrp="1"/>
          </p:cNvSpPr>
          <p:nvPr>
            <p:ph type="sldNum" sz="quarter" idx="14"/>
          </p:nvPr>
        </p:nvSpPr>
        <p:spPr/>
        <p:txBody>
          <a:bodyPr/>
          <a:lstStyle>
            <a:lvl1pPr>
              <a:defRPr/>
            </a:lvl1pPr>
          </a:lstStyle>
          <a:p>
            <a:pPr>
              <a:defRPr/>
            </a:pPr>
            <a:r>
              <a:rPr dirty="0">
                <a:solidFill>
                  <a:srgbClr val="FFFFFF"/>
                </a:solidFill>
              </a:rPr>
              <a:t>Page </a:t>
            </a:r>
            <a:fld id="{4AA35376-124A-4711-B46A-C822A0C703B8}"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248544748"/>
      </p:ext>
    </p:extLst>
  </p:cSld>
  <p:clrMapOvr>
    <a:masterClrMapping/>
  </p:clrMapOvr>
  <p:transition>
    <p:strips dir="rd"/>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F_Title_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1920"/>
            <a:ext cx="7768800" cy="516110"/>
          </a:xfrm>
        </p:spPr>
        <p:txBody>
          <a:bodyPr/>
          <a:lstStyle>
            <a:lvl1pPr>
              <a:defRPr sz="3200"/>
            </a:lvl1pPr>
          </a:lstStyle>
          <a:p>
            <a:r>
              <a:rPr lang="en-US" dirty="0" smtClean="0"/>
              <a:t>Click to edit Master title style</a:t>
            </a:r>
            <a:endParaRPr lang="en-GB" dirty="0"/>
          </a:p>
        </p:txBody>
      </p:sp>
      <p:sp>
        <p:nvSpPr>
          <p:cNvPr id="9" name="Text Placeholder 8"/>
          <p:cNvSpPr>
            <a:spLocks noGrp="1"/>
          </p:cNvSpPr>
          <p:nvPr>
            <p:ph type="body" sz="quarter" idx="13"/>
          </p:nvPr>
        </p:nvSpPr>
        <p:spPr>
          <a:xfrm>
            <a:off x="606425" y="3641725"/>
            <a:ext cx="7769225" cy="2538000"/>
          </a:xfrm>
        </p:spPr>
        <p:txBody>
          <a:bodyPr/>
          <a:lstStyle>
            <a:lvl1pPr>
              <a:defRPr sz="1600"/>
            </a:lvl1pPr>
            <a:lvl2pPr>
              <a:defRPr sz="1600"/>
            </a:lvl2pPr>
            <a:lvl3pPr>
              <a:defRPr sz="1400"/>
            </a:lvl3pPr>
            <a:lvl4pPr>
              <a:defRPr sz="1400"/>
            </a:lvl4pPr>
            <a:lvl5pPr>
              <a:defRPr sz="1400"/>
            </a:lvl5pPr>
            <a:lvl6pPr>
              <a:defRPr sz="1400"/>
            </a:lvl6pPr>
            <a:lvl7pPr>
              <a:defRPr sz="14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Slide Number Placeholder 9"/>
          <p:cNvSpPr>
            <a:spLocks noGrp="1"/>
          </p:cNvSpPr>
          <p:nvPr>
            <p:ph type="sldNum" sz="quarter" idx="14"/>
          </p:nvPr>
        </p:nvSpPr>
        <p:spPr/>
        <p:txBody>
          <a:bodyPr/>
          <a:lstStyle>
            <a:lvl1pPr>
              <a:defRPr/>
            </a:lvl1pPr>
          </a:lstStyle>
          <a:p>
            <a:pPr>
              <a:defRPr/>
            </a:pPr>
            <a:r>
              <a:rPr dirty="0">
                <a:solidFill>
                  <a:srgbClr val="FFFFFF"/>
                </a:solidFill>
              </a:rPr>
              <a:t>Page </a:t>
            </a:r>
            <a:fld id="{B3E1493B-C3B2-4844-B116-159ACBDAF7B9}"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699333384"/>
      </p:ext>
    </p:extLst>
  </p:cSld>
  <p:clrMapOvr>
    <a:masterClrMapping/>
  </p:clrMapOvr>
  <p:transition>
    <p:strips dir="rd"/>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F_Video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Media Placeholder 6"/>
          <p:cNvSpPr>
            <a:spLocks noGrp="1"/>
          </p:cNvSpPr>
          <p:nvPr>
            <p:ph type="media" sz="quarter" idx="13"/>
          </p:nvPr>
        </p:nvSpPr>
        <p:spPr>
          <a:xfrm>
            <a:off x="1398828" y="2097088"/>
            <a:ext cx="6162262" cy="3473450"/>
          </a:xfrm>
        </p:spPr>
        <p:txBody>
          <a:bodyPr/>
          <a:lstStyle/>
          <a:p>
            <a:pPr lvl="0"/>
            <a:endParaRPr lang="en-GB" noProof="0" dirty="0"/>
          </a:p>
        </p:txBody>
      </p:sp>
      <p:sp>
        <p:nvSpPr>
          <p:cNvPr id="4" name="Slide Number Placeholder 9"/>
          <p:cNvSpPr>
            <a:spLocks noGrp="1"/>
          </p:cNvSpPr>
          <p:nvPr>
            <p:ph type="sldNum" sz="quarter" idx="14"/>
          </p:nvPr>
        </p:nvSpPr>
        <p:spPr/>
        <p:txBody>
          <a:bodyPr/>
          <a:lstStyle>
            <a:lvl1pPr>
              <a:defRPr/>
            </a:lvl1pPr>
          </a:lstStyle>
          <a:p>
            <a:pPr>
              <a:defRPr/>
            </a:pPr>
            <a:r>
              <a:rPr dirty="0">
                <a:solidFill>
                  <a:srgbClr val="FFFFFF"/>
                </a:solidFill>
              </a:rPr>
              <a:t>Page </a:t>
            </a:r>
            <a:fld id="{CF5DB193-3B1F-407C-B7AE-511D061C182B}"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071158921"/>
      </p:ext>
    </p:extLst>
  </p:cSld>
  <p:clrMapOvr>
    <a:masterClrMapping/>
  </p:clrMapOvr>
  <p:transition>
    <p:strips dir="rd"/>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F-Video with t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Media Placeholder 6"/>
          <p:cNvSpPr>
            <a:spLocks noGrp="1"/>
          </p:cNvSpPr>
          <p:nvPr>
            <p:ph type="media" sz="quarter" idx="13"/>
          </p:nvPr>
        </p:nvSpPr>
        <p:spPr>
          <a:xfrm>
            <a:off x="1920082" y="1753843"/>
            <a:ext cx="5073650" cy="2831202"/>
          </a:xfrm>
        </p:spPr>
        <p:txBody>
          <a:bodyPr/>
          <a:lstStyle/>
          <a:p>
            <a:pPr lvl="0"/>
            <a:endParaRPr lang="en-GB" noProof="0" dirty="0"/>
          </a:p>
        </p:txBody>
      </p:sp>
      <p:sp>
        <p:nvSpPr>
          <p:cNvPr id="10" name="Text Placeholder 6"/>
          <p:cNvSpPr>
            <a:spLocks noGrp="1"/>
          </p:cNvSpPr>
          <p:nvPr>
            <p:ph type="body" sz="quarter" idx="14"/>
          </p:nvPr>
        </p:nvSpPr>
        <p:spPr>
          <a:xfrm>
            <a:off x="621507" y="4807743"/>
            <a:ext cx="7762082" cy="1247267"/>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9"/>
          <p:cNvSpPr>
            <a:spLocks noGrp="1"/>
          </p:cNvSpPr>
          <p:nvPr>
            <p:ph type="sldNum" sz="quarter" idx="15"/>
          </p:nvPr>
        </p:nvSpPr>
        <p:spPr/>
        <p:txBody>
          <a:bodyPr/>
          <a:lstStyle>
            <a:lvl1pPr>
              <a:defRPr/>
            </a:lvl1pPr>
          </a:lstStyle>
          <a:p>
            <a:pPr>
              <a:defRPr/>
            </a:pPr>
            <a:r>
              <a:rPr dirty="0">
                <a:solidFill>
                  <a:srgbClr val="FFFFFF"/>
                </a:solidFill>
              </a:rPr>
              <a:t>Page </a:t>
            </a:r>
            <a:fld id="{FF6DAACC-81A9-4471-AA44-16117698A8A7}"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000875276"/>
      </p:ext>
    </p:extLst>
  </p:cSld>
  <p:clrMapOvr>
    <a:masterClrMapping/>
  </p:clrMapOvr>
  <p:transition>
    <p:strips dir="rd"/>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1336675" y="2093119"/>
            <a:ext cx="6257131" cy="3507581"/>
          </a:xfrm>
        </p:spPr>
        <p:txBody>
          <a:bodyPr/>
          <a:lstStyle/>
          <a:p>
            <a:pPr lvl="0"/>
            <a:endParaRPr lang="en-GB" noProof="0"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9"/>
          <p:cNvSpPr>
            <a:spLocks noGrp="1"/>
          </p:cNvSpPr>
          <p:nvPr>
            <p:ph type="sldNum" sz="quarter" idx="12"/>
          </p:nvPr>
        </p:nvSpPr>
        <p:spPr/>
        <p:txBody>
          <a:bodyPr/>
          <a:lstStyle>
            <a:lvl1pPr>
              <a:defRPr/>
            </a:lvl1pPr>
          </a:lstStyle>
          <a:p>
            <a:pPr>
              <a:defRPr/>
            </a:pPr>
            <a:r>
              <a:rPr dirty="0">
                <a:solidFill>
                  <a:srgbClr val="FFFFFF"/>
                </a:solidFill>
              </a:rPr>
              <a:t>Page </a:t>
            </a:r>
            <a:fld id="{12E1BF9F-75EE-4538-9E9F-5B9B9A1743DB}"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19111950"/>
      </p:ext>
    </p:extLst>
  </p:cSld>
  <p:clrMapOvr>
    <a:masterClrMapping/>
  </p:clrMapOvr>
  <p:transition>
    <p:strips dir="rd"/>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FF_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r>
              <a:rPr dirty="0">
                <a:solidFill>
                  <a:srgbClr val="FFFFFF"/>
                </a:solidFill>
              </a:rPr>
              <a:t>Page </a:t>
            </a:r>
            <a:fld id="{081A1A9A-70C2-4B00-BCE9-245530387207}"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542209943"/>
      </p:ext>
    </p:extLst>
  </p:cSld>
  <p:clrMapOvr>
    <a:masterClrMapping/>
  </p:clrMapOvr>
  <p:transition>
    <p:strips dir="rd"/>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F_Blank slide_White">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r>
              <a:rPr dirty="0">
                <a:solidFill>
                  <a:srgbClr val="FFFFFF"/>
                </a:solidFill>
              </a:rPr>
              <a:t>Page </a:t>
            </a:r>
            <a:fld id="{F451B759-9142-41C4-9671-2746FCC08F3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051120762"/>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ummary Slide">
    <p:bg>
      <p:bgPr>
        <a:solidFill>
          <a:schemeClr val="bg1"/>
        </a:solidFill>
        <a:effectLst/>
      </p:bgPr>
    </p:bg>
    <p:spTree>
      <p:nvGrpSpPr>
        <p:cNvPr id="1" name=""/>
        <p:cNvGrpSpPr/>
        <p:nvPr/>
      </p:nvGrpSpPr>
      <p:grpSpPr>
        <a:xfrm>
          <a:off x="0" y="0"/>
          <a:ext cx="0" cy="0"/>
          <a:chOff x="0" y="0"/>
          <a:chExt cx="0" cy="0"/>
        </a:xfrm>
      </p:grpSpPr>
      <p:grpSp>
        <p:nvGrpSpPr>
          <p:cNvPr id="37"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48"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en-US" smtClean="0"/>
              <a:pPr/>
              <a:t>6/15/2015</a:t>
            </a:fld>
            <a:endParaRPr lang="en-US" dirty="0"/>
          </a:p>
        </p:txBody>
      </p:sp>
      <p:sp>
        <p:nvSpPr>
          <p:cNvPr id="7" name="Footer Placeholder 6"/>
          <p:cNvSpPr>
            <a:spLocks noGrp="1"/>
          </p:cNvSpPr>
          <p:nvPr>
            <p:ph type="ftr" sz="quarter" idx="17"/>
          </p:nvPr>
        </p:nvSpPr>
        <p:spPr/>
        <p:txBody>
          <a:bodyPr/>
          <a:lstStyle/>
          <a:p>
            <a:endParaRPr lang="pt-BR" dirty="0"/>
          </a:p>
        </p:txBody>
      </p:sp>
      <p:sp>
        <p:nvSpPr>
          <p:cNvPr id="8" name="Slide Number Placeholder 7"/>
          <p:cNvSpPr>
            <a:spLocks noGrp="1"/>
          </p:cNvSpPr>
          <p:nvPr>
            <p:ph type="sldNum" sz="quarter" idx="18"/>
          </p:nvPr>
        </p:nvSpPr>
        <p:spPr/>
        <p:txBody>
          <a:bodyPr/>
          <a:lstStyle/>
          <a:p>
            <a:fld id="{19AB4E72-7858-48F1-A40D-12FF09E4BFB8}" type="slidenum">
              <a:rPr lang="en-US" smtClean="0"/>
              <a:pPr/>
              <a:t>‹#›</a:t>
            </a:fld>
            <a:endParaRPr lang="en-US" dirty="0"/>
          </a:p>
        </p:txBody>
      </p:sp>
    </p:spTree>
    <p:extLst>
      <p:ext uri="{BB962C8B-B14F-4D97-AF65-F5344CB8AC3E}">
        <p14:creationId xmlns:p14="http://schemas.microsoft.com/office/powerpoint/2010/main" val="1929403287"/>
      </p:ext>
    </p:extLst>
  </p:cSld>
  <p:clrMapOvr>
    <a:masterClrMapping/>
  </p:clrMapOvr>
  <p:transition spd="med">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436563"/>
            <a:ext cx="6121400" cy="838200"/>
          </a:xfrm>
        </p:spPr>
        <p:txBody>
          <a:bodyPr/>
          <a:lstStyle/>
          <a:p>
            <a:r>
              <a:rPr lang="en-US"/>
              <a:t>Klik om de stijl te bewerken</a:t>
            </a:r>
            <a:endParaRPr lang="nl-NL"/>
          </a:p>
        </p:txBody>
      </p:sp>
      <p:sp>
        <p:nvSpPr>
          <p:cNvPr id="3" name="Tijdelijke aanduiding voor inhoud 2"/>
          <p:cNvSpPr>
            <a:spLocks noGrp="1"/>
          </p:cNvSpPr>
          <p:nvPr>
            <p:ph idx="1"/>
          </p:nvPr>
        </p:nvSpPr>
        <p:spPr>
          <a:xfrm>
            <a:off x="604838" y="1762125"/>
            <a:ext cx="7786687" cy="4422775"/>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Slide Number Placeholder 9"/>
          <p:cNvSpPr>
            <a:spLocks noGrp="1"/>
          </p:cNvSpPr>
          <p:nvPr>
            <p:ph type="sldNum" sz="quarter" idx="10"/>
          </p:nvPr>
        </p:nvSpPr>
        <p:spPr/>
        <p:txBody>
          <a:bodyPr/>
          <a:lstStyle>
            <a:lvl1pPr>
              <a:defRPr/>
            </a:lvl1pPr>
          </a:lstStyle>
          <a:p>
            <a:pPr>
              <a:defRPr/>
            </a:pPr>
            <a:r>
              <a:rPr dirty="0">
                <a:solidFill>
                  <a:srgbClr val="FFFFFF"/>
                </a:solidFill>
              </a:rPr>
              <a:t>Page </a:t>
            </a:r>
            <a:fld id="{60A5EC2D-2051-4E78-82E5-C129AFE9270C}"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1658793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r>
              <a:rPr dirty="0">
                <a:solidFill>
                  <a:srgbClr val="FFFFFF"/>
                </a:solidFill>
              </a:rPr>
              <a:t>Page </a:t>
            </a:r>
            <a:fld id="{FA5EEAA0-2644-4652-9E5F-6B0420E3B395}" type="slidenum">
              <a:rPr>
                <a:solidFill>
                  <a:srgbClr val="FFFFFF"/>
                </a:solidFill>
              </a:rPr>
              <a:pPr>
                <a:defRPr/>
              </a:pPr>
              <a:t>‹#›</a:t>
            </a:fld>
            <a:endParaRPr dirty="0">
              <a:solidFill>
                <a:srgbClr val="FFFFFF"/>
              </a:solidFill>
            </a:endParaRPr>
          </a:p>
        </p:txBody>
      </p:sp>
    </p:spTree>
    <p:extLst>
      <p:ext uri="{BB962C8B-B14F-4D97-AF65-F5344CB8AC3E}">
        <p14:creationId xmlns:p14="http://schemas.microsoft.com/office/powerpoint/2010/main" val="226237450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5" descr="MBR_logo_INV_RGB_630x630.jpg"/>
          <p:cNvPicPr>
            <a:picLocks noChangeAspect="1"/>
          </p:cNvPicPr>
          <p:nvPr userDrawn="1"/>
        </p:nvPicPr>
        <p:blipFill>
          <a:blip r:embed="rId2" cstate="screen"/>
          <a:srcRect/>
          <a:stretch>
            <a:fillRect/>
          </a:stretch>
        </p:blipFill>
        <p:spPr bwMode="auto">
          <a:xfrm>
            <a:off x="493713" y="730250"/>
            <a:ext cx="1878012" cy="1881188"/>
          </a:xfrm>
          <a:prstGeom prst="rect">
            <a:avLst/>
          </a:prstGeom>
          <a:noFill/>
          <a:ln w="9525">
            <a:noFill/>
            <a:miter lim="800000"/>
            <a:headEnd/>
            <a:tailEnd/>
          </a:ln>
        </p:spPr>
      </p:pic>
      <p:sp>
        <p:nvSpPr>
          <p:cNvPr id="3091" name="Rectangle 19"/>
          <p:cNvSpPr>
            <a:spLocks noGrp="1" noChangeArrowheads="1"/>
          </p:cNvSpPr>
          <p:nvPr>
            <p:ph type="ctrTitle"/>
          </p:nvPr>
        </p:nvSpPr>
        <p:spPr bwMode="white">
          <a:xfrm>
            <a:off x="612692" y="4772026"/>
            <a:ext cx="8340807" cy="590548"/>
          </a:xfrm>
          <a:prstGeom prst="rect">
            <a:avLst/>
          </a:prstGeom>
          <a:noFill/>
        </p:spPr>
        <p:txBody>
          <a:bodyPr anchor="b"/>
          <a:lstStyle>
            <a:lvl1pPr>
              <a:lnSpc>
                <a:spcPct val="100000"/>
              </a:lnSpc>
              <a:defRPr sz="3200" b="1" cap="all" baseline="0">
                <a:solidFill>
                  <a:schemeClr val="accent1"/>
                </a:solidFill>
              </a:defRPr>
            </a:lvl1pPr>
          </a:lstStyle>
          <a:p>
            <a:r>
              <a:rPr lang="en-US" dirty="0" smtClean="0"/>
              <a:t>Klik om de stijl te bewerken</a:t>
            </a:r>
            <a:endParaRPr lang="en-US" dirty="0"/>
          </a:p>
        </p:txBody>
      </p:sp>
      <p:sp>
        <p:nvSpPr>
          <p:cNvPr id="3094" name="Rectangle 22"/>
          <p:cNvSpPr>
            <a:spLocks noGrp="1" noChangeArrowheads="1"/>
          </p:cNvSpPr>
          <p:nvPr>
            <p:ph type="subTitle" sz="quarter" idx="1"/>
          </p:nvPr>
        </p:nvSpPr>
        <p:spPr bwMode="white">
          <a:xfrm>
            <a:off x="612693" y="5362575"/>
            <a:ext cx="8350332" cy="438150"/>
          </a:xfrm>
          <a:prstGeom prst="rect">
            <a:avLst/>
          </a:prstGeom>
        </p:spPr>
        <p:txBody>
          <a:bodyPr tIns="45720" bIns="45720" anchor="t"/>
          <a:lstStyle>
            <a:lvl1pPr>
              <a:defRPr sz="2400" b="0">
                <a:solidFill>
                  <a:schemeClr val="accent1"/>
                </a:solidFill>
              </a:defRPr>
            </a:lvl1pPr>
          </a:lstStyle>
          <a:p>
            <a:r>
              <a:rPr lang="en-US" dirty="0" smtClean="0"/>
              <a:t>Klik om het opmaakprofiel van de modelondertitel te bewerken</a:t>
            </a:r>
            <a:endParaRPr lang="en-US" dirty="0"/>
          </a:p>
        </p:txBody>
      </p:sp>
      <p:sp>
        <p:nvSpPr>
          <p:cNvPr id="18" name="Text Placeholder 17"/>
          <p:cNvSpPr>
            <a:spLocks noGrp="1"/>
          </p:cNvSpPr>
          <p:nvPr>
            <p:ph type="body" sz="quarter" idx="10"/>
          </p:nvPr>
        </p:nvSpPr>
        <p:spPr bwMode="white">
          <a:xfrm>
            <a:off x="609600" y="6317456"/>
            <a:ext cx="6381750" cy="266700"/>
          </a:xfrm>
          <a:prstGeom prst="rect">
            <a:avLst/>
          </a:prstGeom>
        </p:spPr>
        <p:txBody>
          <a:bodyPr/>
          <a:lstStyle>
            <a:lvl1pPr>
              <a:defRPr sz="1200" b="0" cap="all" baseline="0">
                <a:solidFill>
                  <a:schemeClr val="accent1"/>
                </a:solidFill>
              </a:defRPr>
            </a:lvl1pPr>
            <a:lvl2pPr>
              <a:defRPr sz="1100">
                <a:solidFill>
                  <a:schemeClr val="accent1"/>
                </a:solidFill>
              </a:defRPr>
            </a:lvl2pPr>
            <a:lvl3pPr>
              <a:defRPr sz="1100">
                <a:solidFill>
                  <a:schemeClr val="accent1"/>
                </a:solidFill>
              </a:defRPr>
            </a:lvl3pPr>
            <a:lvl4pPr>
              <a:defRPr sz="1100">
                <a:solidFill>
                  <a:schemeClr val="accent1"/>
                </a:solidFill>
              </a:defRPr>
            </a:lvl4pPr>
            <a:lvl5pPr>
              <a:defRPr sz="11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1908044384"/>
      </p:ext>
    </p:extLst>
  </p:cSld>
  <p:clrMapOvr>
    <a:masterClrMapping/>
  </p:clrMapOvr>
  <p:transition>
    <p:strips dir="rd"/>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F_Full text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06425" y="1758950"/>
            <a:ext cx="7777163" cy="4419600"/>
          </a:xfrm>
        </p:spPr>
        <p:txBody>
          <a:bodyPr/>
          <a:lstStyle>
            <a:lvl2pPr>
              <a:defRPr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a:lvl6pPr>
            <a:lvl7pPr marL="358775" indent="-171450">
              <a:spcBef>
                <a:spcPts val="1000"/>
              </a:spcBef>
              <a:buClr>
                <a:schemeClr val="tx1"/>
              </a:buClr>
              <a:buFont typeface="Wingdings" pitchFamily="2" charset="2"/>
              <a:buChar char="§"/>
              <a:defRPr sz="1000"/>
            </a:lvl7pPr>
            <a:lvl8pPr marL="361950" indent="-1714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Slide Number Placeholder 9"/>
          <p:cNvSpPr>
            <a:spLocks noGrp="1"/>
          </p:cNvSpPr>
          <p:nvPr>
            <p:ph type="sldNum" sz="quarter" idx="14"/>
          </p:nvPr>
        </p:nvSpPr>
        <p:spPr/>
        <p:txBody>
          <a:bodyPr/>
          <a:lstStyle>
            <a:lvl1pPr>
              <a:defRPr/>
            </a:lvl1pPr>
          </a:lstStyle>
          <a:p>
            <a:pPr>
              <a:defRPr/>
            </a:pPr>
            <a:r>
              <a:rPr>
                <a:solidFill>
                  <a:srgbClr val="000000"/>
                </a:solidFill>
              </a:rPr>
              <a:t>Page </a:t>
            </a:r>
            <a:fld id="{306DFBFC-8209-4910-A489-D4BB718DE5E0}"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2830473531"/>
      </p:ext>
    </p:extLst>
  </p:cSld>
  <p:clrMapOvr>
    <a:masterClrMapping/>
  </p:clrMapOvr>
  <p:transition>
    <p:strips dir="rd"/>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F_Half text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587875" y="1759204"/>
            <a:ext cx="3795713" cy="4424400"/>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Picture Placeholder 8"/>
          <p:cNvSpPr>
            <a:spLocks noGrp="1"/>
          </p:cNvSpPr>
          <p:nvPr>
            <p:ph type="pic" sz="quarter" idx="14"/>
          </p:nvPr>
        </p:nvSpPr>
        <p:spPr>
          <a:xfrm>
            <a:off x="614109" y="1764499"/>
            <a:ext cx="3492000" cy="3240000"/>
          </a:xfrm>
        </p:spPr>
        <p:txBody>
          <a:bodyPr/>
          <a:lstStyle/>
          <a:p>
            <a:pPr lvl="0"/>
            <a:endParaRPr lang="en-GB" noProof="0" dirty="0"/>
          </a:p>
        </p:txBody>
      </p:sp>
      <p:sp>
        <p:nvSpPr>
          <p:cNvPr id="5" name="Slide Number Placeholder 9"/>
          <p:cNvSpPr>
            <a:spLocks noGrp="1"/>
          </p:cNvSpPr>
          <p:nvPr>
            <p:ph type="sldNum" sz="quarter" idx="15"/>
          </p:nvPr>
        </p:nvSpPr>
        <p:spPr/>
        <p:txBody>
          <a:bodyPr/>
          <a:lstStyle>
            <a:lvl1pPr>
              <a:defRPr/>
            </a:lvl1pPr>
          </a:lstStyle>
          <a:p>
            <a:pPr>
              <a:defRPr/>
            </a:pPr>
            <a:r>
              <a:rPr>
                <a:solidFill>
                  <a:srgbClr val="000000"/>
                </a:solidFill>
              </a:rPr>
              <a:t>Page </a:t>
            </a:r>
            <a:fld id="{93BEC7F3-2CD5-420B-B40B-5AAD3E148CA6}"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261507655"/>
      </p:ext>
    </p:extLst>
  </p:cSld>
  <p:clrMapOvr>
    <a:masterClrMapping/>
  </p:clrMapOvr>
  <p:transition>
    <p:strips dir="rd"/>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FF_Half text_White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615950" y="1759204"/>
            <a:ext cx="3795713" cy="4424400"/>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9" name="Picture Placeholder 8"/>
          <p:cNvSpPr>
            <a:spLocks noGrp="1"/>
          </p:cNvSpPr>
          <p:nvPr>
            <p:ph type="pic" sz="quarter" idx="14"/>
          </p:nvPr>
        </p:nvSpPr>
        <p:spPr>
          <a:xfrm>
            <a:off x="4900359" y="1764499"/>
            <a:ext cx="3492000" cy="3240000"/>
          </a:xfrm>
        </p:spPr>
        <p:txBody>
          <a:bodyPr/>
          <a:lstStyle/>
          <a:p>
            <a:pPr lvl="0"/>
            <a:endParaRPr lang="en-GB" noProof="0" dirty="0"/>
          </a:p>
        </p:txBody>
      </p:sp>
      <p:sp>
        <p:nvSpPr>
          <p:cNvPr id="5" name="Slide Number Placeholder 9"/>
          <p:cNvSpPr>
            <a:spLocks noGrp="1"/>
          </p:cNvSpPr>
          <p:nvPr>
            <p:ph type="sldNum" sz="quarter" idx="15"/>
          </p:nvPr>
        </p:nvSpPr>
        <p:spPr/>
        <p:txBody>
          <a:bodyPr/>
          <a:lstStyle>
            <a:lvl1pPr>
              <a:defRPr/>
            </a:lvl1pPr>
          </a:lstStyle>
          <a:p>
            <a:pPr>
              <a:defRPr/>
            </a:pPr>
            <a:r>
              <a:rPr>
                <a:solidFill>
                  <a:srgbClr val="000000"/>
                </a:solidFill>
              </a:rPr>
              <a:t>Page </a:t>
            </a:r>
            <a:fld id="{D64F8ADC-18BB-4652-B22E-D1965D06AC68}"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1585300904"/>
      </p:ext>
    </p:extLst>
  </p:cSld>
  <p:clrMapOvr>
    <a:masterClrMapping/>
  </p:clrMapOvr>
  <p:transition>
    <p:strips dir="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FF_2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2363027"/>
            <a:ext cx="3492000" cy="3240000"/>
          </a:xfrm>
        </p:spPr>
        <p:txBody>
          <a:bodyPr/>
          <a:lstStyle/>
          <a:p>
            <a:pPr lvl="0"/>
            <a:endParaRPr lang="en-GB" noProof="0" dirty="0"/>
          </a:p>
        </p:txBody>
      </p:sp>
      <p:sp>
        <p:nvSpPr>
          <p:cNvPr id="13" name="Picture Placeholder 8"/>
          <p:cNvSpPr>
            <a:spLocks noGrp="1"/>
          </p:cNvSpPr>
          <p:nvPr>
            <p:ph type="pic" sz="quarter" idx="18"/>
          </p:nvPr>
        </p:nvSpPr>
        <p:spPr>
          <a:xfrm>
            <a:off x="4893215" y="2363027"/>
            <a:ext cx="3492000" cy="3240000"/>
          </a:xfrm>
        </p:spPr>
        <p:txBody>
          <a:bodyPr/>
          <a:lstStyle/>
          <a:p>
            <a:pPr lvl="0"/>
            <a:endParaRPr lang="en-GB" noProof="0" dirty="0"/>
          </a:p>
        </p:txBody>
      </p:sp>
      <p:sp>
        <p:nvSpPr>
          <p:cNvPr id="5" name="Slide Number Placeholder 9"/>
          <p:cNvSpPr>
            <a:spLocks noGrp="1"/>
          </p:cNvSpPr>
          <p:nvPr>
            <p:ph type="sldNum" sz="quarter" idx="19"/>
          </p:nvPr>
        </p:nvSpPr>
        <p:spPr/>
        <p:txBody>
          <a:bodyPr/>
          <a:lstStyle>
            <a:lvl1pPr>
              <a:defRPr/>
            </a:lvl1pPr>
          </a:lstStyle>
          <a:p>
            <a:pPr>
              <a:defRPr/>
            </a:pPr>
            <a:r>
              <a:rPr>
                <a:solidFill>
                  <a:srgbClr val="000000"/>
                </a:solidFill>
              </a:rPr>
              <a:t>Page </a:t>
            </a:r>
            <a:fld id="{97FC28F9-CC97-487D-A998-8A25CAD647D6}"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2968708913"/>
      </p:ext>
    </p:extLst>
  </p:cSld>
  <p:clrMapOvr>
    <a:masterClrMapping/>
  </p:clrMapOvr>
  <p:transition>
    <p:strips dir="rd"/>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_FF_2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2363027"/>
            <a:ext cx="1857629" cy="1723573"/>
          </a:xfrm>
        </p:spPr>
        <p:txBody>
          <a:bodyPr/>
          <a:lstStyle/>
          <a:p>
            <a:pPr lvl="0"/>
            <a:endParaRPr lang="en-GB" noProof="0" dirty="0"/>
          </a:p>
        </p:txBody>
      </p:sp>
      <p:sp>
        <p:nvSpPr>
          <p:cNvPr id="13" name="Picture Placeholder 8"/>
          <p:cNvSpPr>
            <a:spLocks noGrp="1"/>
          </p:cNvSpPr>
          <p:nvPr>
            <p:ph type="pic" sz="quarter" idx="18"/>
          </p:nvPr>
        </p:nvSpPr>
        <p:spPr>
          <a:xfrm>
            <a:off x="4538409" y="2363027"/>
            <a:ext cx="1857629" cy="1723573"/>
          </a:xfrm>
        </p:spPr>
        <p:txBody>
          <a:bodyPr/>
          <a:lstStyle/>
          <a:p>
            <a:pPr lvl="0"/>
            <a:endParaRPr lang="en-GB" noProof="0" dirty="0"/>
          </a:p>
        </p:txBody>
      </p:sp>
      <p:sp>
        <p:nvSpPr>
          <p:cNvPr id="8" name="Picture Placeholder 8"/>
          <p:cNvSpPr>
            <a:spLocks noGrp="1"/>
          </p:cNvSpPr>
          <p:nvPr>
            <p:ph type="pic" sz="quarter" idx="19"/>
          </p:nvPr>
        </p:nvSpPr>
        <p:spPr>
          <a:xfrm>
            <a:off x="2576259" y="2363027"/>
            <a:ext cx="1857629" cy="1723573"/>
          </a:xfrm>
        </p:spPr>
        <p:txBody>
          <a:bodyPr/>
          <a:lstStyle/>
          <a:p>
            <a:pPr lvl="0"/>
            <a:endParaRPr lang="en-GB" noProof="0" dirty="0"/>
          </a:p>
        </p:txBody>
      </p:sp>
      <p:sp>
        <p:nvSpPr>
          <p:cNvPr id="14" name="Picture Placeholder 8"/>
          <p:cNvSpPr>
            <a:spLocks noGrp="1"/>
          </p:cNvSpPr>
          <p:nvPr>
            <p:ph type="pic" sz="quarter" idx="20"/>
          </p:nvPr>
        </p:nvSpPr>
        <p:spPr>
          <a:xfrm>
            <a:off x="6500559" y="2363027"/>
            <a:ext cx="1857629" cy="1723573"/>
          </a:xfrm>
        </p:spPr>
        <p:txBody>
          <a:bodyPr/>
          <a:lstStyle/>
          <a:p>
            <a:pPr lvl="0"/>
            <a:endParaRPr lang="en-GB" noProof="0" dirty="0"/>
          </a:p>
        </p:txBody>
      </p:sp>
      <p:sp>
        <p:nvSpPr>
          <p:cNvPr id="15" name="Picture Placeholder 8"/>
          <p:cNvSpPr>
            <a:spLocks noGrp="1"/>
          </p:cNvSpPr>
          <p:nvPr>
            <p:ph type="pic" sz="quarter" idx="21"/>
          </p:nvPr>
        </p:nvSpPr>
        <p:spPr>
          <a:xfrm>
            <a:off x="614109" y="4177541"/>
            <a:ext cx="1857629" cy="1723573"/>
          </a:xfrm>
        </p:spPr>
        <p:txBody>
          <a:bodyPr/>
          <a:lstStyle/>
          <a:p>
            <a:pPr lvl="0"/>
            <a:endParaRPr lang="en-GB" noProof="0" dirty="0"/>
          </a:p>
        </p:txBody>
      </p:sp>
      <p:sp>
        <p:nvSpPr>
          <p:cNvPr id="16" name="Picture Placeholder 8"/>
          <p:cNvSpPr>
            <a:spLocks noGrp="1"/>
          </p:cNvSpPr>
          <p:nvPr>
            <p:ph type="pic" sz="quarter" idx="22"/>
          </p:nvPr>
        </p:nvSpPr>
        <p:spPr>
          <a:xfrm>
            <a:off x="4538409" y="4177541"/>
            <a:ext cx="1857629" cy="1723573"/>
          </a:xfrm>
        </p:spPr>
        <p:txBody>
          <a:bodyPr/>
          <a:lstStyle/>
          <a:p>
            <a:pPr lvl="0"/>
            <a:endParaRPr lang="en-GB" noProof="0" dirty="0"/>
          </a:p>
        </p:txBody>
      </p:sp>
      <p:sp>
        <p:nvSpPr>
          <p:cNvPr id="17" name="Picture Placeholder 8"/>
          <p:cNvSpPr>
            <a:spLocks noGrp="1"/>
          </p:cNvSpPr>
          <p:nvPr>
            <p:ph type="pic" sz="quarter" idx="23"/>
          </p:nvPr>
        </p:nvSpPr>
        <p:spPr>
          <a:xfrm>
            <a:off x="2576259" y="4177541"/>
            <a:ext cx="1857629" cy="1723573"/>
          </a:xfrm>
        </p:spPr>
        <p:txBody>
          <a:bodyPr/>
          <a:lstStyle/>
          <a:p>
            <a:pPr lvl="0"/>
            <a:endParaRPr lang="en-GB" noProof="0" dirty="0"/>
          </a:p>
        </p:txBody>
      </p:sp>
      <p:sp>
        <p:nvSpPr>
          <p:cNvPr id="18" name="Picture Placeholder 8"/>
          <p:cNvSpPr>
            <a:spLocks noGrp="1"/>
          </p:cNvSpPr>
          <p:nvPr>
            <p:ph type="pic" sz="quarter" idx="24"/>
          </p:nvPr>
        </p:nvSpPr>
        <p:spPr>
          <a:xfrm>
            <a:off x="6500559" y="4177541"/>
            <a:ext cx="1857629" cy="1723573"/>
          </a:xfrm>
        </p:spPr>
        <p:txBody>
          <a:bodyPr/>
          <a:lstStyle/>
          <a:p>
            <a:pPr lvl="0"/>
            <a:endParaRPr lang="en-GB" noProof="0" dirty="0"/>
          </a:p>
        </p:txBody>
      </p:sp>
      <p:sp>
        <p:nvSpPr>
          <p:cNvPr id="11" name="Slide Number Placeholder 9"/>
          <p:cNvSpPr>
            <a:spLocks noGrp="1"/>
          </p:cNvSpPr>
          <p:nvPr>
            <p:ph type="sldNum" sz="quarter" idx="25"/>
          </p:nvPr>
        </p:nvSpPr>
        <p:spPr/>
        <p:txBody>
          <a:bodyPr/>
          <a:lstStyle>
            <a:lvl1pPr>
              <a:defRPr/>
            </a:lvl1pPr>
          </a:lstStyle>
          <a:p>
            <a:pPr>
              <a:defRPr/>
            </a:pPr>
            <a:r>
              <a:rPr>
                <a:solidFill>
                  <a:srgbClr val="000000"/>
                </a:solidFill>
              </a:rPr>
              <a:t>Page </a:t>
            </a:r>
            <a:fld id="{3C82A6BF-194B-4C59-B5F3-04C7C67844BE}"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119100510"/>
      </p:ext>
    </p:extLst>
  </p:cSld>
  <p:clrMapOvr>
    <a:masterClrMapping/>
  </p:clrMapOvr>
  <p:transition>
    <p:strips dir="rd"/>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FF_2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9" name="Picture Placeholder 8"/>
          <p:cNvSpPr>
            <a:spLocks noGrp="1"/>
          </p:cNvSpPr>
          <p:nvPr>
            <p:ph type="pic" sz="quarter" idx="14"/>
          </p:nvPr>
        </p:nvSpPr>
        <p:spPr>
          <a:xfrm>
            <a:off x="614109" y="1758950"/>
            <a:ext cx="3492000" cy="2212976"/>
          </a:xfrm>
        </p:spPr>
        <p:txBody>
          <a:bodyPr/>
          <a:lstStyle/>
          <a:p>
            <a:pPr lvl="0"/>
            <a:endParaRPr lang="en-GB" noProof="0" dirty="0"/>
          </a:p>
        </p:txBody>
      </p:sp>
      <p:sp>
        <p:nvSpPr>
          <p:cNvPr id="13" name="Picture Placeholder 8"/>
          <p:cNvSpPr>
            <a:spLocks noGrp="1"/>
          </p:cNvSpPr>
          <p:nvPr>
            <p:ph type="pic" sz="quarter" idx="18"/>
          </p:nvPr>
        </p:nvSpPr>
        <p:spPr>
          <a:xfrm>
            <a:off x="4769390" y="1758950"/>
            <a:ext cx="3600000" cy="2212976"/>
          </a:xfrm>
        </p:spPr>
        <p:txBody>
          <a:bodyPr/>
          <a:lstStyle/>
          <a:p>
            <a:pPr lvl="0"/>
            <a:endParaRPr lang="en-GB" noProof="0" dirty="0"/>
          </a:p>
        </p:txBody>
      </p:sp>
      <p:sp>
        <p:nvSpPr>
          <p:cNvPr id="8" name="Text Placeholder 6"/>
          <p:cNvSpPr>
            <a:spLocks noGrp="1"/>
          </p:cNvSpPr>
          <p:nvPr>
            <p:ph type="body" sz="quarter" idx="13"/>
          </p:nvPr>
        </p:nvSpPr>
        <p:spPr>
          <a:xfrm>
            <a:off x="621507" y="4164801"/>
            <a:ext cx="7762082" cy="1890210"/>
          </a:xfrm>
        </p:spPr>
        <p:txBody>
          <a:bodyPr numCol="2" spcCol="720000"/>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p:txBody>
      </p:sp>
      <p:sp>
        <p:nvSpPr>
          <p:cNvPr id="6" name="Slide Number Placeholder 9"/>
          <p:cNvSpPr>
            <a:spLocks noGrp="1"/>
          </p:cNvSpPr>
          <p:nvPr>
            <p:ph type="sldNum" sz="quarter" idx="19"/>
          </p:nvPr>
        </p:nvSpPr>
        <p:spPr/>
        <p:txBody>
          <a:bodyPr/>
          <a:lstStyle>
            <a:lvl1pPr>
              <a:defRPr/>
            </a:lvl1pPr>
          </a:lstStyle>
          <a:p>
            <a:pPr>
              <a:defRPr/>
            </a:pPr>
            <a:r>
              <a:rPr>
                <a:solidFill>
                  <a:srgbClr val="000000"/>
                </a:solidFill>
              </a:rPr>
              <a:t>Page </a:t>
            </a:r>
            <a:fld id="{8F306468-B00C-4D41-A109-898307494EFD}"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47183102"/>
      </p:ext>
    </p:extLst>
  </p:cSld>
  <p:clrMapOvr>
    <a:masterClrMapping/>
  </p:clrMapOvr>
  <p:transition>
    <p:strips dir="rd"/>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F_Quote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Text Placeholder 6"/>
          <p:cNvSpPr>
            <a:spLocks noGrp="1"/>
          </p:cNvSpPr>
          <p:nvPr>
            <p:ph type="body" sz="quarter" idx="13"/>
          </p:nvPr>
        </p:nvSpPr>
        <p:spPr>
          <a:xfrm>
            <a:off x="4587875" y="1759204"/>
            <a:ext cx="3795713" cy="4424400"/>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4" name="Slide Number Placeholder 9"/>
          <p:cNvSpPr>
            <a:spLocks noGrp="1"/>
          </p:cNvSpPr>
          <p:nvPr>
            <p:ph type="sldNum" sz="quarter" idx="14"/>
          </p:nvPr>
        </p:nvSpPr>
        <p:spPr/>
        <p:txBody>
          <a:bodyPr/>
          <a:lstStyle>
            <a:lvl1pPr>
              <a:defRPr/>
            </a:lvl1pPr>
          </a:lstStyle>
          <a:p>
            <a:pPr>
              <a:defRPr/>
            </a:pPr>
            <a:r>
              <a:rPr>
                <a:solidFill>
                  <a:srgbClr val="000000"/>
                </a:solidFill>
              </a:rPr>
              <a:t>Page </a:t>
            </a:r>
            <a:fld id="{4AA35376-124A-4711-B46A-C822A0C703B8}"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883113580"/>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pl-PL">
                <a:solidFill>
                  <a:srgbClr val="C2D1D4">
                    <a:lumMod val="75000"/>
                  </a:srgbClr>
                </a:solidFill>
              </a:rPr>
              <a:pPr/>
              <a:t>2015-06-15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4158936059"/>
      </p:ext>
    </p:extLst>
  </p:cSld>
  <p:clrMapOvr>
    <a:masterClrMapping/>
  </p:clrMapOvr>
  <p:transition spd="med">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F_Title_Whit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1920"/>
            <a:ext cx="7768800" cy="516110"/>
          </a:xfrm>
        </p:spPr>
        <p:txBody>
          <a:bodyPr/>
          <a:lstStyle>
            <a:lvl1pPr>
              <a:defRPr sz="3200"/>
            </a:lvl1pPr>
          </a:lstStyle>
          <a:p>
            <a:r>
              <a:rPr lang="en-US" dirty="0" smtClean="0"/>
              <a:t>Click to edit Master title style</a:t>
            </a:r>
            <a:endParaRPr lang="en-GB" dirty="0"/>
          </a:p>
        </p:txBody>
      </p:sp>
      <p:sp>
        <p:nvSpPr>
          <p:cNvPr id="9" name="Text Placeholder 8"/>
          <p:cNvSpPr>
            <a:spLocks noGrp="1"/>
          </p:cNvSpPr>
          <p:nvPr>
            <p:ph type="body" sz="quarter" idx="13"/>
          </p:nvPr>
        </p:nvSpPr>
        <p:spPr>
          <a:xfrm>
            <a:off x="606425" y="3641725"/>
            <a:ext cx="7769225" cy="2538000"/>
          </a:xfrm>
        </p:spPr>
        <p:txBody>
          <a:bodyPr/>
          <a:lstStyle>
            <a:lvl1pPr>
              <a:defRPr sz="1600"/>
            </a:lvl1pPr>
            <a:lvl2pPr>
              <a:defRPr sz="1600"/>
            </a:lvl2pPr>
            <a:lvl3pPr>
              <a:defRPr sz="1400"/>
            </a:lvl3pPr>
            <a:lvl4pPr>
              <a:defRPr sz="1400"/>
            </a:lvl4pPr>
            <a:lvl5pPr>
              <a:defRPr sz="1400"/>
            </a:lvl5pPr>
            <a:lvl6pPr>
              <a:defRPr sz="1400"/>
            </a:lvl6pPr>
            <a:lvl7pPr>
              <a:defRPr sz="1400"/>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p:txBody>
      </p:sp>
      <p:sp>
        <p:nvSpPr>
          <p:cNvPr id="4" name="Slide Number Placeholder 9"/>
          <p:cNvSpPr>
            <a:spLocks noGrp="1"/>
          </p:cNvSpPr>
          <p:nvPr>
            <p:ph type="sldNum" sz="quarter" idx="14"/>
          </p:nvPr>
        </p:nvSpPr>
        <p:spPr/>
        <p:txBody>
          <a:bodyPr/>
          <a:lstStyle>
            <a:lvl1pPr>
              <a:defRPr/>
            </a:lvl1pPr>
          </a:lstStyle>
          <a:p>
            <a:pPr>
              <a:defRPr/>
            </a:pPr>
            <a:r>
              <a:rPr>
                <a:solidFill>
                  <a:srgbClr val="000000"/>
                </a:solidFill>
              </a:rPr>
              <a:t>Page </a:t>
            </a:r>
            <a:fld id="{B3E1493B-C3B2-4844-B116-159ACBDAF7B9}"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669753091"/>
      </p:ext>
    </p:extLst>
  </p:cSld>
  <p:clrMapOvr>
    <a:masterClrMapping/>
  </p:clrMapOvr>
  <p:transition>
    <p:strips dir="rd"/>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F_Video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Media Placeholder 6"/>
          <p:cNvSpPr>
            <a:spLocks noGrp="1"/>
          </p:cNvSpPr>
          <p:nvPr>
            <p:ph type="media" sz="quarter" idx="13"/>
          </p:nvPr>
        </p:nvSpPr>
        <p:spPr>
          <a:xfrm>
            <a:off x="1398828" y="2097088"/>
            <a:ext cx="6162262" cy="3473450"/>
          </a:xfrm>
        </p:spPr>
        <p:txBody>
          <a:bodyPr/>
          <a:lstStyle/>
          <a:p>
            <a:pPr lvl="0"/>
            <a:endParaRPr lang="en-GB" noProof="0" dirty="0"/>
          </a:p>
        </p:txBody>
      </p:sp>
      <p:sp>
        <p:nvSpPr>
          <p:cNvPr id="4" name="Slide Number Placeholder 9"/>
          <p:cNvSpPr>
            <a:spLocks noGrp="1"/>
          </p:cNvSpPr>
          <p:nvPr>
            <p:ph type="sldNum" sz="quarter" idx="14"/>
          </p:nvPr>
        </p:nvSpPr>
        <p:spPr/>
        <p:txBody>
          <a:bodyPr/>
          <a:lstStyle>
            <a:lvl1pPr>
              <a:defRPr/>
            </a:lvl1pPr>
          </a:lstStyle>
          <a:p>
            <a:pPr>
              <a:defRPr/>
            </a:pPr>
            <a:r>
              <a:rPr>
                <a:solidFill>
                  <a:srgbClr val="000000"/>
                </a:solidFill>
              </a:rPr>
              <a:t>Page </a:t>
            </a:r>
            <a:fld id="{CF5DB193-3B1F-407C-B7AE-511D061C182B}"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937125351"/>
      </p:ext>
    </p:extLst>
  </p:cSld>
  <p:clrMapOvr>
    <a:masterClrMapping/>
  </p:clrMapOvr>
  <p:transition>
    <p:strips dir="rd"/>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F-Video with t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7" name="Media Placeholder 6"/>
          <p:cNvSpPr>
            <a:spLocks noGrp="1"/>
          </p:cNvSpPr>
          <p:nvPr>
            <p:ph type="media" sz="quarter" idx="13"/>
          </p:nvPr>
        </p:nvSpPr>
        <p:spPr>
          <a:xfrm>
            <a:off x="1920082" y="1753843"/>
            <a:ext cx="5073650" cy="2831202"/>
          </a:xfrm>
        </p:spPr>
        <p:txBody>
          <a:bodyPr/>
          <a:lstStyle/>
          <a:p>
            <a:pPr lvl="0"/>
            <a:endParaRPr lang="en-GB" noProof="0" dirty="0"/>
          </a:p>
        </p:txBody>
      </p:sp>
      <p:sp>
        <p:nvSpPr>
          <p:cNvPr id="10" name="Text Placeholder 6"/>
          <p:cNvSpPr>
            <a:spLocks noGrp="1"/>
          </p:cNvSpPr>
          <p:nvPr>
            <p:ph type="body" sz="quarter" idx="14"/>
          </p:nvPr>
        </p:nvSpPr>
        <p:spPr>
          <a:xfrm>
            <a:off x="621507" y="4807743"/>
            <a:ext cx="7762082" cy="1247267"/>
          </a:xfrm>
        </p:spPr>
        <p:txBody>
          <a:bodyPr/>
          <a:lstStyle>
            <a:lvl1pPr>
              <a:defRPr sz="1200"/>
            </a:lvl1pPr>
            <a:lvl2pPr>
              <a:defRPr sz="1200" baseline="0"/>
            </a:lvl2pPr>
            <a:lvl3pPr>
              <a:spcBef>
                <a:spcPts val="1000"/>
              </a:spcBef>
              <a:defRPr sz="1000"/>
            </a:lvl3pPr>
            <a:lvl4pPr marL="363538" indent="-171450">
              <a:buClr>
                <a:schemeClr val="tx1"/>
              </a:buClr>
              <a:buFont typeface="Wingdings" pitchFamily="2" charset="2"/>
              <a:buChar char="§"/>
              <a:defRPr sz="1000"/>
            </a:lvl4pPr>
            <a:lvl5pPr marL="358775" indent="-171450">
              <a:buClr>
                <a:schemeClr val="tx1"/>
              </a:buClr>
              <a:buFont typeface="Wingdings" pitchFamily="2" charset="2"/>
              <a:buChar char="§"/>
              <a:defRPr sz="1000"/>
            </a:lvl5pPr>
            <a:lvl6pPr marL="361950" indent="-171450">
              <a:spcBef>
                <a:spcPts val="1000"/>
              </a:spcBef>
              <a:buClr>
                <a:schemeClr val="tx1"/>
              </a:buClr>
              <a:buFont typeface="Wingdings" pitchFamily="2" charset="2"/>
              <a:buChar char="§"/>
              <a:defRPr sz="1000" baseline="0"/>
            </a:lvl6pPr>
            <a:lvl7pPr marL="358775" indent="-171450">
              <a:spcBef>
                <a:spcPts val="1000"/>
              </a:spcBef>
              <a:buClr>
                <a:schemeClr val="tx1"/>
              </a:buClr>
              <a:buFont typeface="Wingdings" pitchFamily="2" charset="2"/>
              <a:buChar char="§"/>
              <a:defRPr sz="1000"/>
            </a:lvl7pPr>
            <a:lvl8pPr marL="360363" indent="-184150">
              <a:spcBef>
                <a:spcPts val="1000"/>
              </a:spcBef>
              <a:buClr>
                <a:schemeClr val="tx1"/>
              </a:buClr>
              <a:buFont typeface="Wingdings" pitchFamily="2" charset="2"/>
              <a:buChar char="§"/>
              <a:defRPr sz="1000"/>
            </a:lvl8pPr>
            <a:lvl9pPr marL="358775" indent="-171450">
              <a:spcBef>
                <a:spcPts val="1000"/>
              </a:spcBef>
              <a:buClr>
                <a:schemeClr val="tx1"/>
              </a:buClr>
              <a:buFont typeface="Wingdings" pitchFamily="2" charset="2"/>
              <a:buChar char="§"/>
              <a:defRPr sz="1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Slide Number Placeholder 9"/>
          <p:cNvSpPr>
            <a:spLocks noGrp="1"/>
          </p:cNvSpPr>
          <p:nvPr>
            <p:ph type="sldNum" sz="quarter" idx="15"/>
          </p:nvPr>
        </p:nvSpPr>
        <p:spPr/>
        <p:txBody>
          <a:bodyPr/>
          <a:lstStyle>
            <a:lvl1pPr>
              <a:defRPr/>
            </a:lvl1pPr>
          </a:lstStyle>
          <a:p>
            <a:pPr>
              <a:defRPr/>
            </a:pPr>
            <a:r>
              <a:rPr>
                <a:solidFill>
                  <a:srgbClr val="000000"/>
                </a:solidFill>
              </a:rPr>
              <a:t>Page </a:t>
            </a:r>
            <a:fld id="{FF6DAACC-81A9-4471-AA44-16117698A8A7}"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2815878335"/>
      </p:ext>
    </p:extLst>
  </p:cSld>
  <p:clrMapOvr>
    <a:masterClrMapping/>
  </p:clrMapOvr>
  <p:transition>
    <p:strips dir="rd"/>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5" name="Table Placeholder 4"/>
          <p:cNvSpPr>
            <a:spLocks noGrp="1"/>
          </p:cNvSpPr>
          <p:nvPr>
            <p:ph type="tbl" sz="quarter" idx="11"/>
          </p:nvPr>
        </p:nvSpPr>
        <p:spPr>
          <a:xfrm>
            <a:off x="1336675" y="2093119"/>
            <a:ext cx="6257131" cy="3507581"/>
          </a:xfrm>
        </p:spPr>
        <p:txBody>
          <a:bodyPr/>
          <a:lstStyle/>
          <a:p>
            <a:pPr lvl="0"/>
            <a:endParaRPr lang="en-GB" noProof="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9"/>
          <p:cNvSpPr>
            <a:spLocks noGrp="1"/>
          </p:cNvSpPr>
          <p:nvPr>
            <p:ph type="sldNum" sz="quarter" idx="12"/>
          </p:nvPr>
        </p:nvSpPr>
        <p:spPr/>
        <p:txBody>
          <a:bodyPr/>
          <a:lstStyle>
            <a:lvl1pPr>
              <a:defRPr/>
            </a:lvl1pPr>
          </a:lstStyle>
          <a:p>
            <a:pPr>
              <a:defRPr/>
            </a:pPr>
            <a:r>
              <a:rPr>
                <a:solidFill>
                  <a:srgbClr val="000000"/>
                </a:solidFill>
              </a:rPr>
              <a:t>Page </a:t>
            </a:r>
            <a:fld id="{12E1BF9F-75EE-4538-9E9F-5B9B9A1743DB}"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1329128146"/>
      </p:ext>
    </p:extLst>
  </p:cSld>
  <p:clrMapOvr>
    <a:masterClrMapping/>
  </p:clrMapOvr>
  <p:transition>
    <p:strips dir="rd"/>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FF_Title only_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9"/>
          <p:cNvSpPr>
            <a:spLocks noGrp="1"/>
          </p:cNvSpPr>
          <p:nvPr>
            <p:ph type="sldNum" sz="quarter" idx="10"/>
          </p:nvPr>
        </p:nvSpPr>
        <p:spPr/>
        <p:txBody>
          <a:bodyPr/>
          <a:lstStyle>
            <a:lvl1pPr>
              <a:defRPr/>
            </a:lvl1pPr>
          </a:lstStyle>
          <a:p>
            <a:pPr>
              <a:defRPr/>
            </a:pPr>
            <a:r>
              <a:rPr>
                <a:solidFill>
                  <a:srgbClr val="000000"/>
                </a:solidFill>
              </a:rPr>
              <a:t>Page </a:t>
            </a:r>
            <a:fld id="{081A1A9A-70C2-4B00-BCE9-245530387207}"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2724505183"/>
      </p:ext>
    </p:extLst>
  </p:cSld>
  <p:clrMapOvr>
    <a:masterClrMapping/>
  </p:clrMapOvr>
  <p:transition>
    <p:strips dir="rd"/>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F_Blank slide_White">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r>
              <a:rPr>
                <a:solidFill>
                  <a:srgbClr val="000000"/>
                </a:solidFill>
              </a:rPr>
              <a:t>Page </a:t>
            </a:r>
            <a:fld id="{F451B759-9142-41C4-9671-2746FCC08F35}"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603442922"/>
      </p:ext>
    </p:extLst>
  </p:cSld>
  <p:clrMapOvr>
    <a:masterClrMapping/>
  </p:clrMapOvr>
  <p:transition>
    <p:strips dir="rd"/>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436563"/>
            <a:ext cx="6121400" cy="838200"/>
          </a:xfrm>
        </p:spPr>
        <p:txBody>
          <a:bodyPr/>
          <a:lstStyle/>
          <a:p>
            <a:r>
              <a:rPr lang="en-US"/>
              <a:t>Klik om de stijl te bewerken</a:t>
            </a:r>
            <a:endParaRPr lang="nl-NL"/>
          </a:p>
        </p:txBody>
      </p:sp>
      <p:sp>
        <p:nvSpPr>
          <p:cNvPr id="3" name="Tijdelijke aanduiding voor inhoud 2"/>
          <p:cNvSpPr>
            <a:spLocks noGrp="1"/>
          </p:cNvSpPr>
          <p:nvPr>
            <p:ph idx="1"/>
          </p:nvPr>
        </p:nvSpPr>
        <p:spPr>
          <a:xfrm>
            <a:off x="604838" y="1762125"/>
            <a:ext cx="7786687" cy="4422775"/>
          </a:xfrm>
        </p:spPr>
        <p:txBody>
          <a:bodyPr/>
          <a:lstStyle/>
          <a:p>
            <a:pPr lvl="0"/>
            <a:r>
              <a:rPr lang="en-US"/>
              <a:t>Klik om de modelstijlen te bewerken</a:t>
            </a:r>
          </a:p>
          <a:p>
            <a:pPr lvl="1"/>
            <a:r>
              <a:rPr lang="en-US"/>
              <a:t>Tweede niveau</a:t>
            </a:r>
          </a:p>
          <a:p>
            <a:pPr lvl="2"/>
            <a:r>
              <a:rPr lang="en-US"/>
              <a:t>Derde niveau</a:t>
            </a:r>
          </a:p>
          <a:p>
            <a:pPr lvl="3"/>
            <a:r>
              <a:rPr lang="en-US"/>
              <a:t>Vierde niveau</a:t>
            </a:r>
          </a:p>
          <a:p>
            <a:pPr lvl="4"/>
            <a:r>
              <a:rPr lang="en-US"/>
              <a:t>Vijfde niveau</a:t>
            </a:r>
            <a:endParaRPr lang="nl-NL"/>
          </a:p>
        </p:txBody>
      </p:sp>
      <p:sp>
        <p:nvSpPr>
          <p:cNvPr id="4" name="Slide Number Placeholder 9"/>
          <p:cNvSpPr>
            <a:spLocks noGrp="1"/>
          </p:cNvSpPr>
          <p:nvPr>
            <p:ph type="sldNum" sz="quarter" idx="10"/>
          </p:nvPr>
        </p:nvSpPr>
        <p:spPr/>
        <p:txBody>
          <a:bodyPr/>
          <a:lstStyle>
            <a:lvl1pPr>
              <a:defRPr/>
            </a:lvl1pPr>
          </a:lstStyle>
          <a:p>
            <a:pPr>
              <a:defRPr/>
            </a:pPr>
            <a:r>
              <a:rPr>
                <a:solidFill>
                  <a:srgbClr val="000000"/>
                </a:solidFill>
              </a:rPr>
              <a:t>Page </a:t>
            </a:r>
            <a:fld id="{60A5EC2D-2051-4E78-82E5-C129AFE9270C}"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297809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r>
              <a:rPr>
                <a:solidFill>
                  <a:srgbClr val="000000"/>
                </a:solidFill>
              </a:rPr>
              <a:t>Page </a:t>
            </a:r>
            <a:fld id="{FA5EEAA0-2644-4652-9E5F-6B0420E3B395}"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7609957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5" descr="MBR_logo_INV_RGB_630x630.jpg"/>
          <p:cNvPicPr>
            <a:picLocks noChangeAspect="1"/>
          </p:cNvPicPr>
          <p:nvPr userDrawn="1"/>
        </p:nvPicPr>
        <p:blipFill>
          <a:blip r:embed="rId2" cstate="screen"/>
          <a:srcRect/>
          <a:stretch>
            <a:fillRect/>
          </a:stretch>
        </p:blipFill>
        <p:spPr bwMode="auto">
          <a:xfrm>
            <a:off x="493713" y="730250"/>
            <a:ext cx="1878012" cy="1881188"/>
          </a:xfrm>
          <a:prstGeom prst="rect">
            <a:avLst/>
          </a:prstGeom>
          <a:noFill/>
          <a:ln w="9525">
            <a:noFill/>
            <a:miter lim="800000"/>
            <a:headEnd/>
            <a:tailEnd/>
          </a:ln>
        </p:spPr>
      </p:pic>
      <p:sp>
        <p:nvSpPr>
          <p:cNvPr id="3091" name="Rectangle 19"/>
          <p:cNvSpPr>
            <a:spLocks noGrp="1" noChangeArrowheads="1"/>
          </p:cNvSpPr>
          <p:nvPr>
            <p:ph type="ctrTitle"/>
          </p:nvPr>
        </p:nvSpPr>
        <p:spPr bwMode="white">
          <a:xfrm>
            <a:off x="612692" y="4772026"/>
            <a:ext cx="8340807" cy="590548"/>
          </a:xfrm>
          <a:prstGeom prst="rect">
            <a:avLst/>
          </a:prstGeom>
          <a:noFill/>
        </p:spPr>
        <p:txBody>
          <a:bodyPr anchor="b"/>
          <a:lstStyle>
            <a:lvl1pPr>
              <a:lnSpc>
                <a:spcPct val="100000"/>
              </a:lnSpc>
              <a:defRPr sz="3200" b="1" cap="all" baseline="0">
                <a:solidFill>
                  <a:schemeClr val="accent1"/>
                </a:solidFill>
              </a:defRPr>
            </a:lvl1pPr>
          </a:lstStyle>
          <a:p>
            <a:r>
              <a:rPr lang="en-US" dirty="0" smtClean="0"/>
              <a:t>Klik om de stijl te bewerken</a:t>
            </a:r>
            <a:endParaRPr lang="en-US" dirty="0"/>
          </a:p>
        </p:txBody>
      </p:sp>
      <p:sp>
        <p:nvSpPr>
          <p:cNvPr id="3094" name="Rectangle 22"/>
          <p:cNvSpPr>
            <a:spLocks noGrp="1" noChangeArrowheads="1"/>
          </p:cNvSpPr>
          <p:nvPr>
            <p:ph type="subTitle" sz="quarter" idx="1"/>
          </p:nvPr>
        </p:nvSpPr>
        <p:spPr bwMode="white">
          <a:xfrm>
            <a:off x="612693" y="5362575"/>
            <a:ext cx="8350332" cy="438150"/>
          </a:xfrm>
          <a:prstGeom prst="rect">
            <a:avLst/>
          </a:prstGeom>
        </p:spPr>
        <p:txBody>
          <a:bodyPr tIns="45720" bIns="45720" anchor="t"/>
          <a:lstStyle>
            <a:lvl1pPr>
              <a:defRPr sz="2400" b="0">
                <a:solidFill>
                  <a:schemeClr val="accent1"/>
                </a:solidFill>
              </a:defRPr>
            </a:lvl1pPr>
          </a:lstStyle>
          <a:p>
            <a:r>
              <a:rPr lang="en-US" dirty="0" smtClean="0"/>
              <a:t>Klik om het opmaakprofiel van de modelondertitel te bewerken</a:t>
            </a:r>
            <a:endParaRPr lang="en-US" dirty="0"/>
          </a:p>
        </p:txBody>
      </p:sp>
      <p:sp>
        <p:nvSpPr>
          <p:cNvPr id="18" name="Text Placeholder 17"/>
          <p:cNvSpPr>
            <a:spLocks noGrp="1"/>
          </p:cNvSpPr>
          <p:nvPr>
            <p:ph type="body" sz="quarter" idx="10"/>
          </p:nvPr>
        </p:nvSpPr>
        <p:spPr bwMode="white">
          <a:xfrm>
            <a:off x="609600" y="6317456"/>
            <a:ext cx="6381750" cy="266700"/>
          </a:xfrm>
          <a:prstGeom prst="rect">
            <a:avLst/>
          </a:prstGeom>
        </p:spPr>
        <p:txBody>
          <a:bodyPr/>
          <a:lstStyle>
            <a:lvl1pPr>
              <a:defRPr sz="1200" b="0" cap="all" baseline="0">
                <a:solidFill>
                  <a:schemeClr val="accent1"/>
                </a:solidFill>
              </a:defRPr>
            </a:lvl1pPr>
            <a:lvl2pPr>
              <a:defRPr sz="1100">
                <a:solidFill>
                  <a:schemeClr val="accent1"/>
                </a:solidFill>
              </a:defRPr>
            </a:lvl2pPr>
            <a:lvl3pPr>
              <a:defRPr sz="1100">
                <a:solidFill>
                  <a:schemeClr val="accent1"/>
                </a:solidFill>
              </a:defRPr>
            </a:lvl3pPr>
            <a:lvl4pPr>
              <a:defRPr sz="1100">
                <a:solidFill>
                  <a:schemeClr val="accent1"/>
                </a:solidFill>
              </a:defRPr>
            </a:lvl4pPr>
            <a:lvl5pPr>
              <a:defRPr sz="1100">
                <a:solidFill>
                  <a:schemeClr val="accent1"/>
                </a:solidFill>
              </a:defRPr>
            </a:lvl5pPr>
          </a:lstStyle>
          <a:p>
            <a:pPr lvl="0"/>
            <a:r>
              <a:rPr lang="en-US" smtClean="0"/>
              <a:t>Click to edit Master text styles</a:t>
            </a:r>
          </a:p>
        </p:txBody>
      </p:sp>
    </p:spTree>
    <p:extLst>
      <p:ext uri="{BB962C8B-B14F-4D97-AF65-F5344CB8AC3E}">
        <p14:creationId xmlns:p14="http://schemas.microsoft.com/office/powerpoint/2010/main" val="477351124"/>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ent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 name="Rectangle 1"/>
          <p:cNvSpPr/>
          <p:nvPr userDrawn="1"/>
        </p:nvSpPr>
        <p:spPr>
          <a:xfrm>
            <a:off x="7813041"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accent6"/>
                </a:solidFill>
              </a:defRPr>
            </a:lvl1pPr>
          </a:lstStyle>
          <a:p>
            <a:r>
              <a:rPr lang="en-US" dirty="0" smtClean="0"/>
              <a:t>Click icon to add picture</a:t>
            </a:r>
            <a:endParaRPr lang="en-US" dirty="0"/>
          </a:p>
        </p:txBody>
      </p:sp>
      <p:grpSp>
        <p:nvGrpSpPr>
          <p:cNvPr id="4"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grpSp>
        <p:nvGrpSpPr>
          <p:cNvPr id="7" name="Group 28"/>
          <p:cNvGrpSpPr/>
          <p:nvPr userDrawn="1"/>
        </p:nvGrpSpPr>
        <p:grpSpPr>
          <a:xfrm>
            <a:off x="7973203" y="6552882"/>
            <a:ext cx="1124815" cy="156007"/>
            <a:chOff x="7881997" y="6590903"/>
            <a:chExt cx="1124815" cy="156007"/>
          </a:xfrm>
          <a:solidFill>
            <a:schemeClr val="bg1"/>
          </a:solidFill>
        </p:grpSpPr>
        <p:sp>
          <p:nvSpPr>
            <p:cNvPr id="30" name="Freeform 29"/>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1" name="Freeform 30"/>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3" name="Freeform 32"/>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4" name="Freeform 33"/>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5" name="Freeform 34"/>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6" name="Freeform 35"/>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7" name="Freeform 36"/>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8" name="Freeform 37"/>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39" name="Freeform 38"/>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40" name="Freeform 39"/>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41" name="Freeform 40"/>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42" name="Freeform 41"/>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43" name="Freeform 42"/>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44" name="Freeform 43"/>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45" name="Freeform 44"/>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grpSp>
      <p:sp>
        <p:nvSpPr>
          <p:cNvPr id="6" name="Footer Placeholder 5"/>
          <p:cNvSpPr>
            <a:spLocks noGrp="1"/>
          </p:cNvSpPr>
          <p:nvPr>
            <p:ph type="ftr" sz="quarter" idx="17"/>
          </p:nvPr>
        </p:nvSpPr>
        <p:spPr/>
        <p:txBody>
          <a:bodyPr/>
          <a:lstStyle>
            <a:lvl1pPr>
              <a:defRPr>
                <a:solidFill>
                  <a:schemeClr val="bg1"/>
                </a:solidFill>
              </a:defRPr>
            </a:lvl1pPr>
          </a:lstStyle>
          <a:p>
            <a:endParaRPr lang="pt-BR" dirty="0"/>
          </a:p>
        </p:txBody>
      </p:sp>
      <p:sp>
        <p:nvSpPr>
          <p:cNvPr id="9" name="Slide Number Placeholder 8"/>
          <p:cNvSpPr>
            <a:spLocks noGrp="1"/>
          </p:cNvSpPr>
          <p:nvPr>
            <p:ph type="sldNum" sz="quarter" idx="18"/>
          </p:nvPr>
        </p:nvSpPr>
        <p:spPr/>
        <p:txBody>
          <a:bodyPr/>
          <a:lstStyle>
            <a:lvl1pPr>
              <a:defRPr>
                <a:solidFill>
                  <a:schemeClr val="bg1"/>
                </a:solidFill>
              </a:defRPr>
            </a:lvl1pPr>
          </a:lstStyle>
          <a:p>
            <a:fld id="{19AB4E72-7858-48F1-A40D-12FF09E4BFB8}" type="slidenum">
              <a:rPr lang="en-US" smtClean="0"/>
              <a:pPr/>
              <a:t>‹#›</a:t>
            </a:fld>
            <a:endParaRPr lang="en-US" dirty="0"/>
          </a:p>
        </p:txBody>
      </p:sp>
      <p:sp>
        <p:nvSpPr>
          <p:cNvPr id="46" name="Text Placeholder 2"/>
          <p:cNvSpPr>
            <a:spLocks noGrp="1"/>
          </p:cNvSpPr>
          <p:nvPr>
            <p:ph type="body" sz="quarter" idx="20"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47" name="Text Placeholder 6"/>
          <p:cNvSpPr>
            <a:spLocks noGrp="1"/>
          </p:cNvSpPr>
          <p:nvPr>
            <p:ph type="body" sz="quarter" idx="19"/>
          </p:nvPr>
        </p:nvSpPr>
        <p:spPr>
          <a:xfrm>
            <a:off x="268288" y="1168576"/>
            <a:ext cx="5200583" cy="4033726"/>
          </a:xfrm>
        </p:spPr>
        <p:txBody>
          <a:bodyPr/>
          <a:lstStyle>
            <a:lvl1pPr marL="0" indent="0">
              <a:buFont typeface="Arial" pitchFamily="34" charset="0"/>
              <a:buNone/>
              <a:defRPr>
                <a:solidFill>
                  <a:schemeClr val="accent6"/>
                </a:solidFill>
              </a:defRPr>
            </a:lvl1pPr>
            <a:lvl2pPr marL="228600" indent="0">
              <a:buFont typeface="Arial" pitchFamily="34" charset="0"/>
              <a:buNone/>
              <a:defRPr>
                <a:solidFill>
                  <a:schemeClr val="accent6"/>
                </a:solidFill>
              </a:defRPr>
            </a:lvl2pPr>
            <a:lvl3pPr marL="400050" indent="0">
              <a:buFont typeface="Arial" pitchFamily="34" charset="0"/>
              <a:buNone/>
              <a:defRPr>
                <a:solidFill>
                  <a:schemeClr val="accent6"/>
                </a:solidFill>
              </a:defRPr>
            </a:lvl3pPr>
            <a:lvl4pPr marL="571500" indent="0">
              <a:buFont typeface="Arial" pitchFamily="34" charset="0"/>
              <a:buNone/>
              <a:defRPr>
                <a:solidFill>
                  <a:schemeClr val="accent6"/>
                </a:solidFill>
              </a:defRPr>
            </a:lvl4pPr>
            <a:lvl5pPr marL="742950" indent="0">
              <a:buFont typeface="Arial" pitchFamily="34" charset="0"/>
              <a:buNone/>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Obraz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40388" y="6430321"/>
            <a:ext cx="672653" cy="369959"/>
          </a:xfrm>
          <a:prstGeom prst="rect">
            <a:avLst/>
          </a:prstGeom>
        </p:spPr>
      </p:pic>
    </p:spTree>
    <p:extLst>
      <p:ext uri="{BB962C8B-B14F-4D97-AF65-F5344CB8AC3E}">
        <p14:creationId xmlns:p14="http://schemas.microsoft.com/office/powerpoint/2010/main" val="22215488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image" Target="../media/image1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10.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image" Target="../media/image18.jpe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theme" Target="../theme/theme11.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5.gif"/><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0.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8.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9.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pl-PL">
                <a:solidFill>
                  <a:srgbClr val="C2D1D4">
                    <a:lumMod val="75000"/>
                  </a:srgbClr>
                </a:solidFill>
              </a:rPr>
              <a:pPr/>
              <a:t>2015-06-15</a:t>
            </a:fld>
            <a:endParaRPr dirty="0">
              <a:solidFill>
                <a:srgbClr val="C2D1D4">
                  <a:lumMod val="75000"/>
                </a:srgbClr>
              </a:solidFill>
            </a:endParaRPr>
          </a:p>
        </p:txBody>
      </p:sp>
      <p:pic>
        <p:nvPicPr>
          <p:cNvPr id="7" name="Obraz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186613" y="6486526"/>
            <a:ext cx="604837" cy="299574"/>
          </a:xfrm>
          <a:prstGeom prst="rect">
            <a:avLst/>
          </a:prstGeom>
        </p:spPr>
      </p:pic>
    </p:spTree>
    <p:extLst>
      <p:ext uri="{BB962C8B-B14F-4D97-AF65-F5344CB8AC3E}">
        <p14:creationId xmlns:p14="http://schemas.microsoft.com/office/powerpoint/2010/main" val="193481131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63" r:id="rId4"/>
    <p:sldLayoutId id="2147483759" r:id="rId5"/>
    <p:sldLayoutId id="2147483761" r:id="rId6"/>
    <p:sldLayoutId id="2147483683" r:id="rId7"/>
    <p:sldLayoutId id="2147483762" r:id="rId8"/>
    <p:sldLayoutId id="2147483806" r:id="rId9"/>
    <p:sldLayoutId id="2147483842" r:id="rId10"/>
  </p:sldLayoutIdLst>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0" indent="0" algn="l" defTabSz="914400" rtl="0" eaLnBrk="1" latinLnBrk="0" hangingPunct="1">
        <a:spcBef>
          <a:spcPct val="20000"/>
        </a:spcBef>
        <a:buClr>
          <a:schemeClr val="accent1"/>
        </a:buClr>
        <a:buSzPct val="99000"/>
        <a:buFont typeface="Arial" pitchFamily="34" charset="0"/>
        <a:buNone/>
        <a:defRPr lang="en-US" sz="2400" i="0" kern="1200" dirty="0" smtClean="0">
          <a:solidFill>
            <a:schemeClr val="tx1">
              <a:lumMod val="75000"/>
              <a:lumOff val="25000"/>
            </a:schemeClr>
          </a:solidFill>
          <a:latin typeface="+mn-lt"/>
          <a:ea typeface="+mn-ea"/>
          <a:cs typeface="+mn-cs"/>
        </a:defRPr>
      </a:lvl1pPr>
      <a:lvl2pPr marL="176213"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398463" indent="-174625"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63500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855663"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1" name="Rectangle 8"/>
          <p:cNvSpPr>
            <a:spLocks noGrp="1" noChangeArrowheads="1"/>
          </p:cNvSpPr>
          <p:nvPr>
            <p:ph type="title"/>
          </p:nvPr>
        </p:nvSpPr>
        <p:spPr bwMode="auto">
          <a:xfrm>
            <a:off x="609600" y="436563"/>
            <a:ext cx="6121400" cy="838200"/>
          </a:xfrm>
          <a:prstGeom prst="rect">
            <a:avLst/>
          </a:prstGeom>
          <a:noFill/>
          <a:ln w="9525">
            <a:noFill/>
            <a:miter lim="800000"/>
            <a:headEnd/>
            <a:tailEnd/>
          </a:ln>
        </p:spPr>
        <p:txBody>
          <a:bodyPr vert="horz" wrap="square" lIns="0" tIns="108000" rIns="0" bIns="0" numCol="1" anchor="ctr" anchorCtr="0" compatLnSpc="1">
            <a:prstTxWarp prst="textNoShape">
              <a:avLst/>
            </a:prstTxWarp>
          </a:bodyPr>
          <a:lstStyle/>
          <a:p>
            <a:pPr lvl="0"/>
            <a:r>
              <a:rPr lang="en-US" smtClean="0"/>
              <a:t>CLICK TO EDIT MASTER TITLE</a:t>
            </a:r>
          </a:p>
        </p:txBody>
      </p:sp>
      <p:sp>
        <p:nvSpPr>
          <p:cNvPr id="2052" name="Rectangle 9"/>
          <p:cNvSpPr>
            <a:spLocks noGrp="1" noChangeArrowheads="1"/>
          </p:cNvSpPr>
          <p:nvPr>
            <p:ph type="body" idx="1"/>
          </p:nvPr>
        </p:nvSpPr>
        <p:spPr bwMode="auto">
          <a:xfrm>
            <a:off x="604838" y="1762125"/>
            <a:ext cx="7786687" cy="4422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2" name="Slide Number Placeholder 9"/>
          <p:cNvSpPr>
            <a:spLocks noGrp="1"/>
          </p:cNvSpPr>
          <p:nvPr>
            <p:ph type="sldNum" sz="quarter" idx="4"/>
          </p:nvPr>
        </p:nvSpPr>
        <p:spPr>
          <a:xfrm>
            <a:off x="4167188" y="6356350"/>
            <a:ext cx="665162" cy="365125"/>
          </a:xfrm>
          <a:prstGeom prst="rect">
            <a:avLst/>
          </a:prstGeom>
        </p:spPr>
        <p:txBody>
          <a:bodyPr vert="horz" lIns="91440" tIns="45720" rIns="91440" bIns="45720" rtlCol="0" anchor="ctr"/>
          <a:lstStyle>
            <a:lvl1pPr algn="ctr" rtl="0" fontAlgn="base">
              <a:spcBef>
                <a:spcPct val="0"/>
              </a:spcBef>
              <a:spcAft>
                <a:spcPct val="0"/>
              </a:spcAft>
              <a:defRPr lang="en-GB" sz="900" b="1" kern="1200">
                <a:solidFill>
                  <a:schemeClr val="tx1"/>
                </a:solidFill>
                <a:latin typeface="+mn-lt"/>
                <a:ea typeface="+mn-ea"/>
                <a:cs typeface="Arial" charset="0"/>
              </a:defRPr>
            </a:lvl1pPr>
          </a:lstStyle>
          <a:p>
            <a:pPr>
              <a:defRPr/>
            </a:pPr>
            <a:r>
              <a:rPr dirty="0">
                <a:solidFill>
                  <a:srgbClr val="FFFFFF"/>
                </a:solidFill>
              </a:rPr>
              <a:t>Page </a:t>
            </a:r>
            <a:fld id="{F60F5813-DB18-4256-9C0B-35A826BD8842}" type="slidenum">
              <a:rPr>
                <a:solidFill>
                  <a:srgbClr val="FFFFFF"/>
                </a:solidFill>
              </a:rPr>
              <a:pPr>
                <a:defRPr/>
              </a:pPr>
              <a:t>‹#›</a:t>
            </a:fld>
            <a:endParaRPr dirty="0">
              <a:solidFill>
                <a:srgbClr val="FFFFFF"/>
              </a:solidFill>
            </a:endParaRPr>
          </a:p>
        </p:txBody>
      </p:sp>
      <p:pic>
        <p:nvPicPr>
          <p:cNvPr id="7" name="Picture 7" descr="MBR_logo_INV_RGB_630x630.jpg"/>
          <p:cNvPicPr>
            <a:picLocks noChangeAspect="1"/>
          </p:cNvPicPr>
          <p:nvPr userDrawn="1"/>
        </p:nvPicPr>
        <p:blipFill>
          <a:blip r:embed="rId18" cstate="screen"/>
          <a:srcRect/>
          <a:stretch>
            <a:fillRect/>
          </a:stretch>
        </p:blipFill>
        <p:spPr bwMode="auto">
          <a:xfrm>
            <a:off x="7272894" y="68093"/>
            <a:ext cx="1694774" cy="1697640"/>
          </a:xfrm>
          <a:prstGeom prst="rect">
            <a:avLst/>
          </a:prstGeom>
          <a:noFill/>
          <a:ln w="9525">
            <a:noFill/>
            <a:miter lim="800000"/>
            <a:headEnd/>
            <a:tailEnd/>
          </a:ln>
        </p:spPr>
      </p:pic>
    </p:spTree>
    <p:extLst>
      <p:ext uri="{BB962C8B-B14F-4D97-AF65-F5344CB8AC3E}">
        <p14:creationId xmlns:p14="http://schemas.microsoft.com/office/powerpoint/2010/main" val="2780658980"/>
      </p:ext>
    </p:extLst>
  </p:cSld>
  <p:clrMap bg1="dk1" tx1="lt1" bg2="dk2"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Lst>
  <p:transition>
    <p:strips dir="rd"/>
  </p:transition>
  <p:timing>
    <p:tnLst>
      <p:par>
        <p:cTn id="1" dur="indefinite" restart="never" nodeType="tmRoot"/>
      </p:par>
    </p:tnLst>
  </p:timing>
  <p:hf hdr="0" ftr="0" dt="0"/>
  <p:txStyles>
    <p:titleStyle>
      <a:lvl1pPr algn="l" rtl="0" eaLnBrk="0" fontAlgn="base" hangingPunct="0">
        <a:lnSpc>
          <a:spcPts val="2800"/>
        </a:lnSpc>
        <a:spcBef>
          <a:spcPct val="0"/>
        </a:spcBef>
        <a:spcAft>
          <a:spcPct val="0"/>
        </a:spcAft>
        <a:defRPr sz="2800" cap="all">
          <a:solidFill>
            <a:schemeClr val="tx1"/>
          </a:solidFill>
          <a:latin typeface="+mj-lt"/>
          <a:ea typeface="+mj-ea"/>
          <a:cs typeface="+mj-cs"/>
        </a:defRPr>
      </a:lvl1pPr>
      <a:lvl2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2pPr>
      <a:lvl3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3pPr>
      <a:lvl4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4pPr>
      <a:lvl5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5pPr>
      <a:lvl6pPr marL="457200" algn="l" rtl="0" fontAlgn="base">
        <a:lnSpc>
          <a:spcPts val="2800"/>
        </a:lnSpc>
        <a:spcBef>
          <a:spcPct val="0"/>
        </a:spcBef>
        <a:spcAft>
          <a:spcPct val="0"/>
        </a:spcAft>
        <a:defRPr sz="2800">
          <a:solidFill>
            <a:schemeClr val="tx1"/>
          </a:solidFill>
          <a:latin typeface="Trebuchet MS" pitchFamily="34" charset="0"/>
          <a:cs typeface="Arial" charset="0"/>
        </a:defRPr>
      </a:lvl6pPr>
      <a:lvl7pPr marL="914400" algn="l" rtl="0" fontAlgn="base">
        <a:lnSpc>
          <a:spcPts val="2800"/>
        </a:lnSpc>
        <a:spcBef>
          <a:spcPct val="0"/>
        </a:spcBef>
        <a:spcAft>
          <a:spcPct val="0"/>
        </a:spcAft>
        <a:defRPr sz="2800">
          <a:solidFill>
            <a:schemeClr val="tx1"/>
          </a:solidFill>
          <a:latin typeface="Trebuchet MS" pitchFamily="34" charset="0"/>
          <a:cs typeface="Arial" charset="0"/>
        </a:defRPr>
      </a:lvl7pPr>
      <a:lvl8pPr marL="1371600" algn="l" rtl="0" fontAlgn="base">
        <a:lnSpc>
          <a:spcPts val="2800"/>
        </a:lnSpc>
        <a:spcBef>
          <a:spcPct val="0"/>
        </a:spcBef>
        <a:spcAft>
          <a:spcPct val="0"/>
        </a:spcAft>
        <a:defRPr sz="2800">
          <a:solidFill>
            <a:schemeClr val="tx1"/>
          </a:solidFill>
          <a:latin typeface="Trebuchet MS" pitchFamily="34" charset="0"/>
          <a:cs typeface="Arial" charset="0"/>
        </a:defRPr>
      </a:lvl8pPr>
      <a:lvl9pPr marL="1828800" algn="l" rtl="0" fontAlgn="base">
        <a:lnSpc>
          <a:spcPts val="2800"/>
        </a:lnSpc>
        <a:spcBef>
          <a:spcPct val="0"/>
        </a:spcBef>
        <a:spcAft>
          <a:spcPct val="0"/>
        </a:spcAft>
        <a:defRPr sz="2800">
          <a:solidFill>
            <a:schemeClr val="tx1"/>
          </a:solidFill>
          <a:latin typeface="Trebuchet MS" pitchFamily="34" charset="0"/>
          <a:cs typeface="Arial" charset="0"/>
        </a:defRPr>
      </a:lvl9pPr>
    </p:titleStyle>
    <p:bodyStyle>
      <a:lvl1pPr marL="342900" indent="-342900" algn="l" rtl="0" eaLnBrk="0" fontAlgn="base" hangingPunct="0">
        <a:spcBef>
          <a:spcPts val="1000"/>
        </a:spcBef>
        <a:spcAft>
          <a:spcPct val="0"/>
        </a:spcAft>
        <a:defRPr sz="1200" b="1">
          <a:solidFill>
            <a:schemeClr val="tx1"/>
          </a:solidFill>
          <a:latin typeface="+mn-lt"/>
          <a:ea typeface="+mn-ea"/>
          <a:cs typeface="+mn-cs"/>
        </a:defRPr>
      </a:lvl1pPr>
      <a:lvl2pPr marL="742950" indent="-285750" algn="l" rtl="0" eaLnBrk="0" fontAlgn="base" hangingPunct="0">
        <a:spcBef>
          <a:spcPts val="2000"/>
        </a:spcBef>
        <a:spcAft>
          <a:spcPct val="0"/>
        </a:spcAft>
        <a:buClr>
          <a:srgbClr val="4D7EC3"/>
        </a:buClr>
        <a:defRPr sz="1200">
          <a:solidFill>
            <a:schemeClr val="tx1"/>
          </a:solidFill>
          <a:latin typeface="+mn-lt"/>
          <a:cs typeface="+mn-cs"/>
        </a:defRPr>
      </a:lvl2pPr>
      <a:lvl3pPr marL="363538" indent="-171450" algn="l" rtl="0" eaLnBrk="0" fontAlgn="base" hangingPunct="0">
        <a:spcBef>
          <a:spcPts val="1000"/>
        </a:spcBef>
        <a:spcAft>
          <a:spcPct val="0"/>
        </a:spcAft>
        <a:buClr>
          <a:schemeClr val="tx1"/>
        </a:buClr>
        <a:buFont typeface="Wingdings" pitchFamily="2" charset="2"/>
        <a:buChar char="§"/>
        <a:defRPr lang="en-US" sz="1000" dirty="0">
          <a:solidFill>
            <a:schemeClr val="tx1"/>
          </a:solidFill>
          <a:latin typeface="+mn-lt"/>
          <a:cs typeface="+mn-cs"/>
        </a:defRPr>
      </a:lvl3pPr>
      <a:lvl4pPr marL="363538" indent="-171450" algn="l" rtl="0" eaLnBrk="0" fontAlgn="base" hangingPunct="0">
        <a:spcBef>
          <a:spcPts val="1000"/>
        </a:spcBef>
        <a:spcAft>
          <a:spcPct val="0"/>
        </a:spcAft>
        <a:buClr>
          <a:schemeClr val="tx1"/>
        </a:buClr>
        <a:buFont typeface="Wingdings" pitchFamily="2" charset="2"/>
        <a:buChar char="§"/>
        <a:defRPr lang="en-US" sz="1000" dirty="0">
          <a:solidFill>
            <a:schemeClr val="tx1"/>
          </a:solidFill>
          <a:latin typeface="+mn-lt"/>
          <a:cs typeface="+mn-cs"/>
        </a:defRPr>
      </a:lvl4pPr>
      <a:lvl5pPr marL="358775" indent="-171450" algn="l" rtl="0" eaLnBrk="0" fontAlgn="base" hangingPunct="0">
        <a:spcBef>
          <a:spcPts val="1000"/>
        </a:spcBef>
        <a:spcAft>
          <a:spcPct val="0"/>
        </a:spcAft>
        <a:buClr>
          <a:schemeClr val="tx1"/>
        </a:buClr>
        <a:buFont typeface="Wingdings" pitchFamily="2" charset="2"/>
        <a:buChar char="§"/>
        <a:defRPr sz="1000">
          <a:solidFill>
            <a:schemeClr val="tx1"/>
          </a:solidFill>
          <a:latin typeface="+mn-lt"/>
          <a:cs typeface="+mn-cs"/>
        </a:defRPr>
      </a:lvl5pPr>
      <a:lvl6pPr marL="361950" indent="-171450" algn="l" rtl="0" fontAlgn="base">
        <a:lnSpc>
          <a:spcPct val="100000"/>
        </a:lnSpc>
        <a:spcBef>
          <a:spcPts val="1000"/>
        </a:spcBef>
        <a:spcAft>
          <a:spcPct val="0"/>
        </a:spcAft>
        <a:buClr>
          <a:schemeClr val="tx1"/>
        </a:buClr>
        <a:buFont typeface="Wingdings" pitchFamily="2" charset="2"/>
        <a:buChar char="§"/>
        <a:defRPr sz="1000">
          <a:solidFill>
            <a:schemeClr val="tx1"/>
          </a:solidFill>
          <a:latin typeface="+mn-lt"/>
          <a:cs typeface="+mn-cs"/>
        </a:defRPr>
      </a:lvl6pPr>
      <a:lvl7pPr marL="358775" indent="-171450" algn="l" rtl="0" fontAlgn="base">
        <a:lnSpc>
          <a:spcPct val="100000"/>
        </a:lnSpc>
        <a:spcBef>
          <a:spcPts val="1000"/>
        </a:spcBef>
        <a:spcAft>
          <a:spcPct val="0"/>
        </a:spcAft>
        <a:buClr>
          <a:schemeClr val="tx1"/>
        </a:buClr>
        <a:buFont typeface="Wingdings" pitchFamily="2" charset="2"/>
        <a:buChar char="§"/>
        <a:defRPr sz="1000">
          <a:solidFill>
            <a:schemeClr val="tx1"/>
          </a:solidFill>
          <a:latin typeface="+mn-lt"/>
          <a:cs typeface="+mn-cs"/>
        </a:defRPr>
      </a:lvl7pPr>
      <a:lvl8pPr marL="361950" indent="-171450" algn="l" rtl="0" fontAlgn="base">
        <a:lnSpc>
          <a:spcPct val="100000"/>
        </a:lnSpc>
        <a:spcBef>
          <a:spcPts val="1000"/>
        </a:spcBef>
        <a:spcAft>
          <a:spcPct val="0"/>
        </a:spcAft>
        <a:buClr>
          <a:schemeClr val="tx1"/>
        </a:buClr>
        <a:buFont typeface="Wingdings" pitchFamily="2" charset="2"/>
        <a:buChar char="§"/>
        <a:defRPr sz="1000" baseline="0">
          <a:solidFill>
            <a:schemeClr val="tx1"/>
          </a:solidFill>
          <a:latin typeface="+mn-lt"/>
          <a:cs typeface="+mn-cs"/>
        </a:defRPr>
      </a:lvl8pPr>
      <a:lvl9pPr marL="360363" indent="-158750" algn="l" rtl="0" fontAlgn="base">
        <a:lnSpc>
          <a:spcPct val="100000"/>
        </a:lnSpc>
        <a:spcBef>
          <a:spcPts val="1000"/>
        </a:spcBef>
        <a:spcAft>
          <a:spcPct val="0"/>
        </a:spcAft>
        <a:buClr>
          <a:schemeClr val="tx1"/>
        </a:buClr>
        <a:buFont typeface="Wingdings" pitchFamily="2" charset="2"/>
        <a:buChar char="§"/>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0" descr="MBR_logo_INV_RGB_630x630.jpg"/>
          <p:cNvPicPr>
            <a:picLocks noChangeAspect="1"/>
          </p:cNvPicPr>
          <p:nvPr/>
        </p:nvPicPr>
        <p:blipFill>
          <a:blip r:embed="rId18" cstate="screen"/>
          <a:srcRect/>
          <a:stretch>
            <a:fillRect/>
          </a:stretch>
        </p:blipFill>
        <p:spPr bwMode="auto">
          <a:xfrm>
            <a:off x="7461250" y="234950"/>
            <a:ext cx="1374775" cy="1374775"/>
          </a:xfrm>
          <a:prstGeom prst="rect">
            <a:avLst/>
          </a:prstGeom>
          <a:noFill/>
          <a:ln w="9525">
            <a:noFill/>
            <a:miter lim="800000"/>
            <a:headEnd/>
            <a:tailEnd/>
          </a:ln>
        </p:spPr>
      </p:pic>
      <p:sp>
        <p:nvSpPr>
          <p:cNvPr id="2051" name="Rectangle 8"/>
          <p:cNvSpPr>
            <a:spLocks noGrp="1" noChangeArrowheads="1"/>
          </p:cNvSpPr>
          <p:nvPr>
            <p:ph type="title"/>
          </p:nvPr>
        </p:nvSpPr>
        <p:spPr bwMode="auto">
          <a:xfrm>
            <a:off x="609600" y="436563"/>
            <a:ext cx="6121400" cy="838200"/>
          </a:xfrm>
          <a:prstGeom prst="rect">
            <a:avLst/>
          </a:prstGeom>
          <a:noFill/>
          <a:ln w="9525">
            <a:noFill/>
            <a:miter lim="800000"/>
            <a:headEnd/>
            <a:tailEnd/>
          </a:ln>
        </p:spPr>
        <p:txBody>
          <a:bodyPr vert="horz" wrap="square" lIns="0" tIns="108000" rIns="0" bIns="0" numCol="1" anchor="ctr" anchorCtr="0" compatLnSpc="1">
            <a:prstTxWarp prst="textNoShape">
              <a:avLst/>
            </a:prstTxWarp>
          </a:bodyPr>
          <a:lstStyle/>
          <a:p>
            <a:pPr lvl="0"/>
            <a:r>
              <a:rPr lang="en-US" smtClean="0"/>
              <a:t>CLICK TO EDIT MASTER TITLE</a:t>
            </a:r>
          </a:p>
        </p:txBody>
      </p:sp>
      <p:sp>
        <p:nvSpPr>
          <p:cNvPr id="2052" name="Rectangle 9"/>
          <p:cNvSpPr>
            <a:spLocks noGrp="1" noChangeArrowheads="1"/>
          </p:cNvSpPr>
          <p:nvPr>
            <p:ph type="body" idx="1"/>
          </p:nvPr>
        </p:nvSpPr>
        <p:spPr bwMode="auto">
          <a:xfrm>
            <a:off x="604838" y="1762125"/>
            <a:ext cx="7786687" cy="44227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p>
        </p:txBody>
      </p:sp>
      <p:sp>
        <p:nvSpPr>
          <p:cNvPr id="12" name="Slide Number Placeholder 9"/>
          <p:cNvSpPr>
            <a:spLocks noGrp="1"/>
          </p:cNvSpPr>
          <p:nvPr>
            <p:ph type="sldNum" sz="quarter" idx="4"/>
          </p:nvPr>
        </p:nvSpPr>
        <p:spPr>
          <a:xfrm>
            <a:off x="4167188" y="6356350"/>
            <a:ext cx="665162" cy="365125"/>
          </a:xfrm>
          <a:prstGeom prst="rect">
            <a:avLst/>
          </a:prstGeom>
        </p:spPr>
        <p:txBody>
          <a:bodyPr vert="horz" lIns="91440" tIns="45720" rIns="91440" bIns="45720" rtlCol="0" anchor="ctr"/>
          <a:lstStyle>
            <a:lvl1pPr algn="ctr" rtl="0" fontAlgn="base">
              <a:spcBef>
                <a:spcPct val="0"/>
              </a:spcBef>
              <a:spcAft>
                <a:spcPct val="0"/>
              </a:spcAft>
              <a:defRPr lang="en-GB" sz="900" b="1" kern="1200">
                <a:solidFill>
                  <a:schemeClr val="tx1"/>
                </a:solidFill>
                <a:latin typeface="+mn-lt"/>
                <a:ea typeface="+mn-ea"/>
                <a:cs typeface="Arial" charset="0"/>
              </a:defRPr>
            </a:lvl1pPr>
          </a:lstStyle>
          <a:p>
            <a:pPr>
              <a:defRPr/>
            </a:pPr>
            <a:r>
              <a:rPr>
                <a:solidFill>
                  <a:srgbClr val="000000"/>
                </a:solidFill>
              </a:rPr>
              <a:t>Page </a:t>
            </a:r>
            <a:fld id="{F60F5813-DB18-4256-9C0B-35A826BD8842}" type="slidenum">
              <a:rPr>
                <a:solidFill>
                  <a:srgbClr val="000000"/>
                </a:solidFill>
              </a:rPr>
              <a:pPr>
                <a:defRPr/>
              </a:pPr>
              <a:t>‹#›</a:t>
            </a:fld>
            <a:endParaRPr>
              <a:solidFill>
                <a:srgbClr val="000000"/>
              </a:solidFill>
            </a:endParaRPr>
          </a:p>
        </p:txBody>
      </p:sp>
    </p:spTree>
    <p:extLst>
      <p:ext uri="{BB962C8B-B14F-4D97-AF65-F5344CB8AC3E}">
        <p14:creationId xmlns:p14="http://schemas.microsoft.com/office/powerpoint/2010/main" val="3712617048"/>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Lst>
  <p:transition>
    <p:strips dir="rd"/>
  </p:transition>
  <p:timing>
    <p:tnLst>
      <p:par>
        <p:cTn id="1" dur="indefinite" restart="never" nodeType="tmRoot"/>
      </p:par>
    </p:tnLst>
  </p:timing>
  <p:hf hdr="0" ftr="0" dt="0"/>
  <p:txStyles>
    <p:titleStyle>
      <a:lvl1pPr algn="l" rtl="0" eaLnBrk="0" fontAlgn="base" hangingPunct="0">
        <a:lnSpc>
          <a:spcPts val="2800"/>
        </a:lnSpc>
        <a:spcBef>
          <a:spcPct val="0"/>
        </a:spcBef>
        <a:spcAft>
          <a:spcPct val="0"/>
        </a:spcAft>
        <a:defRPr sz="2800" cap="all">
          <a:solidFill>
            <a:schemeClr val="tx1"/>
          </a:solidFill>
          <a:latin typeface="+mj-lt"/>
          <a:ea typeface="+mj-ea"/>
          <a:cs typeface="+mj-cs"/>
        </a:defRPr>
      </a:lvl1pPr>
      <a:lvl2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2pPr>
      <a:lvl3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3pPr>
      <a:lvl4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4pPr>
      <a:lvl5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5pPr>
      <a:lvl6pPr marL="457200" algn="l" rtl="0" fontAlgn="base">
        <a:lnSpc>
          <a:spcPts val="2800"/>
        </a:lnSpc>
        <a:spcBef>
          <a:spcPct val="0"/>
        </a:spcBef>
        <a:spcAft>
          <a:spcPct val="0"/>
        </a:spcAft>
        <a:defRPr sz="2800">
          <a:solidFill>
            <a:schemeClr val="tx1"/>
          </a:solidFill>
          <a:latin typeface="Trebuchet MS" pitchFamily="34" charset="0"/>
          <a:cs typeface="Arial" charset="0"/>
        </a:defRPr>
      </a:lvl6pPr>
      <a:lvl7pPr marL="914400" algn="l" rtl="0" fontAlgn="base">
        <a:lnSpc>
          <a:spcPts val="2800"/>
        </a:lnSpc>
        <a:spcBef>
          <a:spcPct val="0"/>
        </a:spcBef>
        <a:spcAft>
          <a:spcPct val="0"/>
        </a:spcAft>
        <a:defRPr sz="2800">
          <a:solidFill>
            <a:schemeClr val="tx1"/>
          </a:solidFill>
          <a:latin typeface="Trebuchet MS" pitchFamily="34" charset="0"/>
          <a:cs typeface="Arial" charset="0"/>
        </a:defRPr>
      </a:lvl7pPr>
      <a:lvl8pPr marL="1371600" algn="l" rtl="0" fontAlgn="base">
        <a:lnSpc>
          <a:spcPts val="2800"/>
        </a:lnSpc>
        <a:spcBef>
          <a:spcPct val="0"/>
        </a:spcBef>
        <a:spcAft>
          <a:spcPct val="0"/>
        </a:spcAft>
        <a:defRPr sz="2800">
          <a:solidFill>
            <a:schemeClr val="tx1"/>
          </a:solidFill>
          <a:latin typeface="Trebuchet MS" pitchFamily="34" charset="0"/>
          <a:cs typeface="Arial" charset="0"/>
        </a:defRPr>
      </a:lvl8pPr>
      <a:lvl9pPr marL="1828800" algn="l" rtl="0" fontAlgn="base">
        <a:lnSpc>
          <a:spcPts val="2800"/>
        </a:lnSpc>
        <a:spcBef>
          <a:spcPct val="0"/>
        </a:spcBef>
        <a:spcAft>
          <a:spcPct val="0"/>
        </a:spcAft>
        <a:defRPr sz="2800">
          <a:solidFill>
            <a:schemeClr val="tx1"/>
          </a:solidFill>
          <a:latin typeface="Trebuchet MS" pitchFamily="34" charset="0"/>
          <a:cs typeface="Arial" charset="0"/>
        </a:defRPr>
      </a:lvl9pPr>
    </p:titleStyle>
    <p:bodyStyle>
      <a:lvl1pPr marL="342900" indent="-342900" algn="l" rtl="0" eaLnBrk="0" fontAlgn="base" hangingPunct="0">
        <a:spcBef>
          <a:spcPts val="1000"/>
        </a:spcBef>
        <a:spcAft>
          <a:spcPct val="0"/>
        </a:spcAft>
        <a:defRPr sz="1200" b="1">
          <a:solidFill>
            <a:schemeClr val="tx1"/>
          </a:solidFill>
          <a:latin typeface="+mn-lt"/>
          <a:ea typeface="+mn-ea"/>
          <a:cs typeface="+mn-cs"/>
        </a:defRPr>
      </a:lvl1pPr>
      <a:lvl2pPr marL="742950" indent="-285750" algn="l" rtl="0" eaLnBrk="0" fontAlgn="base" hangingPunct="0">
        <a:spcBef>
          <a:spcPts val="2000"/>
        </a:spcBef>
        <a:spcAft>
          <a:spcPct val="0"/>
        </a:spcAft>
        <a:buClr>
          <a:srgbClr val="4D7EC3"/>
        </a:buClr>
        <a:defRPr sz="1200">
          <a:solidFill>
            <a:schemeClr val="tx1"/>
          </a:solidFill>
          <a:latin typeface="+mn-lt"/>
          <a:cs typeface="+mn-cs"/>
        </a:defRPr>
      </a:lvl2pPr>
      <a:lvl3pPr marL="363538" indent="-171450" algn="l" rtl="0" eaLnBrk="0" fontAlgn="base" hangingPunct="0">
        <a:spcBef>
          <a:spcPts val="1000"/>
        </a:spcBef>
        <a:spcAft>
          <a:spcPct val="0"/>
        </a:spcAft>
        <a:buClr>
          <a:schemeClr val="tx1"/>
        </a:buClr>
        <a:buFont typeface="Wingdings" pitchFamily="2" charset="2"/>
        <a:buChar char="§"/>
        <a:defRPr lang="en-US" sz="1000" dirty="0">
          <a:solidFill>
            <a:schemeClr val="tx1"/>
          </a:solidFill>
          <a:latin typeface="+mn-lt"/>
          <a:cs typeface="+mn-cs"/>
        </a:defRPr>
      </a:lvl3pPr>
      <a:lvl4pPr marL="363538" indent="-171450" algn="l" rtl="0" eaLnBrk="0" fontAlgn="base" hangingPunct="0">
        <a:spcBef>
          <a:spcPts val="1000"/>
        </a:spcBef>
        <a:spcAft>
          <a:spcPct val="0"/>
        </a:spcAft>
        <a:buClr>
          <a:schemeClr val="tx1"/>
        </a:buClr>
        <a:buFont typeface="Wingdings" pitchFamily="2" charset="2"/>
        <a:buChar char="§"/>
        <a:defRPr lang="en-US" sz="1000" dirty="0">
          <a:solidFill>
            <a:schemeClr val="tx1"/>
          </a:solidFill>
          <a:latin typeface="+mn-lt"/>
          <a:cs typeface="+mn-cs"/>
        </a:defRPr>
      </a:lvl4pPr>
      <a:lvl5pPr marL="358775" indent="-171450" algn="l" rtl="0" eaLnBrk="0" fontAlgn="base" hangingPunct="0">
        <a:spcBef>
          <a:spcPts val="1000"/>
        </a:spcBef>
        <a:spcAft>
          <a:spcPct val="0"/>
        </a:spcAft>
        <a:buClr>
          <a:schemeClr val="tx1"/>
        </a:buClr>
        <a:buFont typeface="Wingdings" pitchFamily="2" charset="2"/>
        <a:buChar char="§"/>
        <a:defRPr sz="1000">
          <a:solidFill>
            <a:schemeClr val="tx1"/>
          </a:solidFill>
          <a:latin typeface="+mn-lt"/>
          <a:cs typeface="+mn-cs"/>
        </a:defRPr>
      </a:lvl5pPr>
      <a:lvl6pPr marL="361950" indent="-171450" algn="l" rtl="0" fontAlgn="base">
        <a:lnSpc>
          <a:spcPct val="100000"/>
        </a:lnSpc>
        <a:spcBef>
          <a:spcPts val="1000"/>
        </a:spcBef>
        <a:spcAft>
          <a:spcPct val="0"/>
        </a:spcAft>
        <a:buClr>
          <a:schemeClr val="tx1"/>
        </a:buClr>
        <a:buFont typeface="Wingdings" pitchFamily="2" charset="2"/>
        <a:buChar char="§"/>
        <a:defRPr sz="1000">
          <a:solidFill>
            <a:schemeClr val="tx1"/>
          </a:solidFill>
          <a:latin typeface="+mn-lt"/>
          <a:cs typeface="+mn-cs"/>
        </a:defRPr>
      </a:lvl6pPr>
      <a:lvl7pPr marL="358775" indent="-171450" algn="l" rtl="0" fontAlgn="base">
        <a:lnSpc>
          <a:spcPct val="100000"/>
        </a:lnSpc>
        <a:spcBef>
          <a:spcPts val="1000"/>
        </a:spcBef>
        <a:spcAft>
          <a:spcPct val="0"/>
        </a:spcAft>
        <a:buClr>
          <a:schemeClr val="tx1"/>
        </a:buClr>
        <a:buFont typeface="Wingdings" pitchFamily="2" charset="2"/>
        <a:buChar char="§"/>
        <a:defRPr sz="1000">
          <a:solidFill>
            <a:schemeClr val="tx1"/>
          </a:solidFill>
          <a:latin typeface="+mn-lt"/>
          <a:cs typeface="+mn-cs"/>
        </a:defRPr>
      </a:lvl7pPr>
      <a:lvl8pPr marL="361950" indent="-171450" algn="l" rtl="0" fontAlgn="base">
        <a:lnSpc>
          <a:spcPct val="100000"/>
        </a:lnSpc>
        <a:spcBef>
          <a:spcPts val="1000"/>
        </a:spcBef>
        <a:spcAft>
          <a:spcPct val="0"/>
        </a:spcAft>
        <a:buClr>
          <a:schemeClr val="tx1"/>
        </a:buClr>
        <a:buFont typeface="Wingdings" pitchFamily="2" charset="2"/>
        <a:buChar char="§"/>
        <a:defRPr sz="1000" baseline="0">
          <a:solidFill>
            <a:schemeClr val="tx1"/>
          </a:solidFill>
          <a:latin typeface="+mn-lt"/>
          <a:cs typeface="+mn-cs"/>
        </a:defRPr>
      </a:lvl8pPr>
      <a:lvl9pPr marL="360363" indent="-158750" algn="l" rtl="0" fontAlgn="base">
        <a:lnSpc>
          <a:spcPct val="100000"/>
        </a:lnSpc>
        <a:spcBef>
          <a:spcPts val="1000"/>
        </a:spcBef>
        <a:spcAft>
          <a:spcPct val="0"/>
        </a:spcAft>
        <a:buClr>
          <a:schemeClr val="tx1"/>
        </a:buClr>
        <a:buFont typeface="Wingdings" pitchFamily="2" charset="2"/>
        <a:buChar char="§"/>
        <a:defRPr sz="1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lang="en-US" smtClean="0"/>
              <a:pPr/>
              <a:t>‹#›</a:t>
            </a:fld>
            <a:endParaRPr lang="en-US" dirty="0"/>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en-US" smtClean="0"/>
              <a:pPr/>
              <a:t>6/15/2015</a:t>
            </a:fld>
            <a:endParaRPr lang="en-US" dirty="0"/>
          </a:p>
        </p:txBody>
      </p:sp>
      <p:pic>
        <p:nvPicPr>
          <p:cNvPr id="24" name="Picture 2" descr="C:\Users\bielewiczl\Pictures\do prezentacji\3m-logo_2.gi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164943" y="6538975"/>
            <a:ext cx="459015" cy="24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11319"/>
      </p:ext>
    </p:extLst>
  </p:cSld>
  <p:clrMap bg1="lt1" tx1="dk1" bg2="lt2" tx2="dk2" accent1="accent1" accent2="accent2" accent3="accent3" accent4="accent4" accent5="accent5" accent6="accent6" hlink="hlink" folHlink="folHlink"/>
  <p:sldLayoutIdLst>
    <p:sldLayoutId id="2147483693" r:id="rId1"/>
    <p:sldLayoutId id="2147483764" r:id="rId2"/>
    <p:sldLayoutId id="2147483677" r:id="rId3"/>
    <p:sldLayoutId id="2147483684" r:id="rId4"/>
    <p:sldLayoutId id="2147483676" r:id="rId5"/>
    <p:sldLayoutId id="2147483765" r:id="rId6"/>
    <p:sldLayoutId id="2147483690" r:id="rId7"/>
    <p:sldLayoutId id="2147483694" r:id="rId8"/>
    <p:sldLayoutId id="2147483685" r:id="rId9"/>
    <p:sldLayoutId id="2147483746" r:id="rId10"/>
  </p:sldLayoutIdLst>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lang="en-US" smtClean="0"/>
              <a:pPr/>
              <a:t>‹#›</a:t>
            </a:fld>
            <a:endParaRPr lang="en-US" dirty="0"/>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en-US" smtClean="0"/>
              <a:pPr/>
              <a:t>6/15/2015</a:t>
            </a:fld>
            <a:endParaRPr lang="en-US" dirty="0"/>
          </a:p>
        </p:txBody>
      </p:sp>
    </p:spTree>
    <p:extLst>
      <p:ext uri="{BB962C8B-B14F-4D97-AF65-F5344CB8AC3E}">
        <p14:creationId xmlns:p14="http://schemas.microsoft.com/office/powerpoint/2010/main" val="1934811319"/>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lang="en-US" smtClean="0"/>
              <a:pPr/>
              <a:t>‹#›</a:t>
            </a:fld>
            <a:endParaRPr lang="en-US" dirty="0"/>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bg2"/>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en-US" smtClean="0"/>
              <a:pPr/>
              <a:t>6/15/2015</a:t>
            </a:fld>
            <a:endParaRPr lang="en-US" dirty="0"/>
          </a:p>
        </p:txBody>
      </p:sp>
    </p:spTree>
    <p:extLst>
      <p:ext uri="{BB962C8B-B14F-4D97-AF65-F5344CB8AC3E}">
        <p14:creationId xmlns:p14="http://schemas.microsoft.com/office/powerpoint/2010/main" val="1934811319"/>
      </p:ext>
    </p:extLst>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558799" y="6458045"/>
            <a:ext cx="5535613" cy="402336"/>
          </a:xfrm>
          <a:prstGeom prst="rect">
            <a:avLst/>
          </a:prstGeom>
        </p:spPr>
        <p:txBody>
          <a:bodyPr vert="horz" lIns="91440" tIns="45720" rIns="91440" bIns="45720" rtlCol="0" anchor="ctr"/>
          <a:lstStyle>
            <a:lvl1pPr algn="l">
              <a:defRPr lang="en-US" sz="800" i="0" kern="1200" dirty="0">
                <a:solidFill>
                  <a:schemeClr val="accent5">
                    <a:lumMod val="75000"/>
                  </a:schemeClr>
                </a:solidFill>
                <a:latin typeface="Georgia" pitchFamily="18" charset="0"/>
                <a:ea typeface="+mn-ea"/>
                <a:cs typeface="+mn-cs"/>
              </a:defRPr>
            </a:lvl1pPr>
          </a:lstStyle>
          <a:p>
            <a:endParaRPr lang="en-US" dirty="0"/>
          </a:p>
        </p:txBody>
      </p:sp>
      <p:sp>
        <p:nvSpPr>
          <p:cNvPr id="6" name="Slide Number Placeholder 5"/>
          <p:cNvSpPr>
            <a:spLocks noGrp="1"/>
          </p:cNvSpPr>
          <p:nvPr>
            <p:ph type="sldNum" sz="quarter" idx="4"/>
          </p:nvPr>
        </p:nvSpPr>
        <p:spPr>
          <a:xfrm>
            <a:off x="0" y="6458341"/>
            <a:ext cx="475488" cy="402336"/>
          </a:xfrm>
          <a:prstGeom prst="rect">
            <a:avLst/>
          </a:prstGeom>
        </p:spPr>
        <p:txBody>
          <a:bodyPr vert="horz" lIns="91440" tIns="0" rIns="91440" bIns="36576" rtlCol="0" anchor="ctr"/>
          <a:lstStyle>
            <a:lvl1pPr>
              <a:defRPr lang="en-US" sz="1200" i="0" smtClean="0">
                <a:solidFill>
                  <a:schemeClr val="accent5">
                    <a:lumMod val="75000"/>
                  </a:schemeClr>
                </a:solidFill>
                <a:latin typeface="Georgia" pitchFamily="18" charset="0"/>
              </a:defRPr>
            </a:lvl1pPr>
          </a:lstStyle>
          <a:p>
            <a:pPr algn="r"/>
            <a:fld id="{19AB4E72-7858-48F1-A40D-12FF09E4BFB8}" type="slidenum">
              <a:rPr lang="en-US" smtClean="0"/>
              <a:pPr algn="r"/>
              <a:t>‹#›</a:t>
            </a:fld>
            <a:endParaRPr lang="en-US" dirty="0"/>
          </a:p>
        </p:txBody>
      </p:sp>
      <p:sp>
        <p:nvSpPr>
          <p:cNvPr id="15" name="Text Placeholder 17"/>
          <p:cNvSpPr>
            <a:spLocks noGrp="1"/>
          </p:cNvSpPr>
          <p:nvPr>
            <p:ph type="body" idx="1"/>
          </p:nvPr>
        </p:nvSpPr>
        <p:spPr>
          <a:xfrm>
            <a:off x="254839"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2" name="Group 11"/>
          <p:cNvGrpSpPr/>
          <p:nvPr/>
        </p:nvGrpSpPr>
        <p:grpSpPr>
          <a:xfrm>
            <a:off x="7881997" y="6567093"/>
            <a:ext cx="1124815" cy="156007"/>
            <a:chOff x="7019492" y="6521307"/>
            <a:chExt cx="915349" cy="126955"/>
          </a:xfrm>
        </p:grpSpPr>
        <p:sp>
          <p:nvSpPr>
            <p:cNvPr id="13" name="Freeform 12"/>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13"/>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5"/>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17"/>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9" name="Freeform 18"/>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Freeform 19"/>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Freeform 20"/>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21"/>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22"/>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23"/>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6"/>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7"/>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6CC5FC2F-4341-4B36-B5DB-446C625B939C}" type="datetime1">
              <a:rPr lang="en-US" smtClean="0"/>
              <a:pPr/>
              <a:t>6/15/2015</a:t>
            </a:fld>
            <a:endParaRPr lang="en-US" dirty="0"/>
          </a:p>
        </p:txBody>
      </p:sp>
    </p:spTree>
    <p:extLst>
      <p:ext uri="{BB962C8B-B14F-4D97-AF65-F5344CB8AC3E}">
        <p14:creationId xmlns:p14="http://schemas.microsoft.com/office/powerpoint/2010/main" val="3313025647"/>
      </p:ext>
    </p:extLst>
  </p:cSld>
  <p:clrMap bg1="lt1" tx1="dk1" bg2="lt2" tx2="dk2" accent1="accent1" accent2="accent2" accent3="accent3" accent4="accent4" accent5="accent5" accent6="accent6" hlink="hlink" folHlink="folHlink"/>
  <p:sldLayoutIdLst>
    <p:sldLayoutId id="2147483671" r:id="rId1"/>
    <p:sldLayoutId id="2147483673" r:id="rId2"/>
    <p:sldLayoutId id="2147483734" r:id="rId3"/>
  </p:sldLayoutIdLst>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4800" i="0" kern="1200" baseline="0" dirty="0">
          <a:solidFill>
            <a:schemeClr val="bg1"/>
          </a:solidFill>
          <a:latin typeface="Georgia" pitchFamily="18" charset="0"/>
          <a:ea typeface="+mj-ea"/>
          <a:cs typeface="+mj-cs"/>
        </a:defRPr>
      </a:lvl1pPr>
    </p:titleStyle>
    <p:bodyStyle>
      <a:lvl1pPr marL="230188" indent="0" algn="l" defTabSz="914400" rtl="0" eaLnBrk="1" latinLnBrk="0" hangingPunct="1">
        <a:spcBef>
          <a:spcPct val="20000"/>
        </a:spcBef>
        <a:buFontTx/>
        <a:buNone/>
        <a:defRPr lang="en-US" sz="2000" i="0" kern="1200" dirty="0" smtClean="0">
          <a:solidFill>
            <a:schemeClr val="accent6"/>
          </a:solidFill>
          <a:latin typeface="+mj-lt"/>
          <a:ea typeface="+mn-ea"/>
          <a:cs typeface="+mn-cs"/>
        </a:defRPr>
      </a:lvl1pPr>
      <a:lvl2pPr marL="742950" indent="0" algn="l" defTabSz="914400" rtl="0" eaLnBrk="1" latinLnBrk="0" hangingPunct="1">
        <a:spcBef>
          <a:spcPct val="20000"/>
        </a:spcBef>
        <a:buFontTx/>
        <a:buNone/>
        <a:defRPr lang="en-US" sz="2000" i="0" kern="1200" dirty="0" smtClean="0">
          <a:solidFill>
            <a:schemeClr val="accent6"/>
          </a:solidFill>
          <a:latin typeface="+mj-lt"/>
          <a:ea typeface="+mn-ea"/>
          <a:cs typeface="+mn-cs"/>
        </a:defRPr>
      </a:lvl2pPr>
      <a:lvl3pPr marL="1143000" indent="0" algn="l" defTabSz="914400" rtl="0" eaLnBrk="1" latinLnBrk="0" hangingPunct="1">
        <a:spcBef>
          <a:spcPct val="20000"/>
        </a:spcBef>
        <a:buFontTx/>
        <a:buNone/>
        <a:defRPr lang="en-US" sz="2000" i="0" kern="1200" dirty="0" smtClean="0">
          <a:solidFill>
            <a:schemeClr val="accent6"/>
          </a:solidFill>
          <a:latin typeface="+mj-lt"/>
          <a:ea typeface="+mn-ea"/>
          <a:cs typeface="+mn-cs"/>
        </a:defRPr>
      </a:lvl3pPr>
      <a:lvl4pPr marL="1600200" indent="0" algn="l" defTabSz="914400" rtl="0" eaLnBrk="1" latinLnBrk="0" hangingPunct="1">
        <a:spcBef>
          <a:spcPct val="20000"/>
        </a:spcBef>
        <a:buFontTx/>
        <a:buNone/>
        <a:defRPr lang="en-US" sz="2000" i="0" kern="1200" dirty="0" smtClean="0">
          <a:solidFill>
            <a:schemeClr val="accent6"/>
          </a:solidFill>
          <a:latin typeface="+mj-lt"/>
          <a:ea typeface="+mn-ea"/>
          <a:cs typeface="+mn-cs"/>
        </a:defRPr>
      </a:lvl4pPr>
      <a:lvl5pPr marL="2057400" indent="0" algn="l" defTabSz="914400" rtl="0" eaLnBrk="1" latinLnBrk="0" hangingPunct="1">
        <a:spcBef>
          <a:spcPct val="20000"/>
        </a:spcBef>
        <a:buFontTx/>
        <a:buNone/>
        <a:defRPr lang="en-US" sz="2000" i="0" kern="1200" dirty="0">
          <a:solidFill>
            <a:schemeClr val="accent6"/>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33334" y="6704923"/>
            <a:ext cx="452438" cy="153077"/>
          </a:xfrm>
          <a:prstGeom prst="rect">
            <a:avLst/>
          </a:prstGeom>
        </p:spPr>
        <p:txBody>
          <a:bodyPr vert="horz" wrap="none" lIns="0" tIns="45720" rIns="0" bIns="45720" rtlCol="0" anchor="ctr"/>
          <a:lstStyle>
            <a:lvl1pPr>
              <a:defRPr lang="en-US" sz="600" i="0" smtClean="0">
                <a:solidFill>
                  <a:schemeClr val="accent5">
                    <a:lumMod val="75000"/>
                  </a:schemeClr>
                </a:solidFill>
                <a:latin typeface="Georgia" pitchFamily="18" charset="0"/>
              </a:defRPr>
            </a:lvl1pPr>
          </a:lstStyle>
          <a:p>
            <a:pPr algn="ctr"/>
            <a:fld id="{97C5183F-C211-40FE-83DD-86C72C296665}" type="datetime1">
              <a:rPr lang="en-US" smtClean="0"/>
              <a:pPr algn="ctr"/>
              <a:t>6/15/2015</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B4E72-7858-48F1-A40D-12FF09E4BFB8}" type="slidenum">
              <a:rPr lang="en-US" smtClean="0"/>
              <a:pPr/>
              <a:t>‹#›</a:t>
            </a:fld>
            <a:endParaRPr lang="en-US" dirty="0"/>
          </a:p>
        </p:txBody>
      </p:sp>
      <p:sp>
        <p:nvSpPr>
          <p:cNvPr id="10" name="Text Placeholder 9"/>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99073434"/>
      </p:ext>
    </p:extLst>
  </p:cSld>
  <p:clrMap bg1="lt1" tx1="dk1" bg2="lt2" tx2="dk2" accent1="accent1" accent2="accent2" accent3="accent3" accent4="accent4" accent5="accent5" accent6="accent6" hlink="hlink" folHlink="folHlink"/>
  <p:sldLayoutIdLst>
    <p:sldLayoutId id="2147483741" r:id="rId1"/>
    <p:sldLayoutId id="2147483817" r:id="rId2"/>
  </p:sldLayoutIdLst>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400" i="0" kern="1200" baseline="0" dirty="0">
          <a:solidFill>
            <a:schemeClr val="accent6"/>
          </a:solidFill>
          <a:latin typeface="Georgia" pitchFamily="18" charset="0"/>
          <a:ea typeface="+mj-ea"/>
          <a:cs typeface="+mj-cs"/>
        </a:defRPr>
      </a:lvl1pPr>
    </p:titleStyle>
    <p:bodyStyle>
      <a:lvl1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1pPr>
      <a:lvl2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2pPr>
      <a:lvl3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3pPr>
      <a:lvl4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4pPr>
      <a:lvl5pPr marL="0" indent="0" algn="l" defTabSz="914400" rtl="0" eaLnBrk="1" latinLnBrk="0" hangingPunct="1">
        <a:spcBef>
          <a:spcPct val="20000"/>
        </a:spcBef>
        <a:buClrTx/>
        <a:buSzPct val="99000"/>
        <a:buFont typeface="Arial" pitchFamily="34" charset="0"/>
        <a:buNone/>
        <a:defRPr lang="en-US" sz="2000" i="0" kern="1200" cap="all" spc="300" baseline="0" dirty="0">
          <a:solidFill>
            <a:schemeClr val="accent5"/>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pl-PL">
                <a:solidFill>
                  <a:srgbClr val="C2D1D4">
                    <a:lumMod val="75000"/>
                  </a:srgbClr>
                </a:solidFill>
              </a:rPr>
              <a:pPr/>
              <a:t>2015-06-15</a:t>
            </a:fld>
            <a:endParaRPr dirty="0">
              <a:solidFill>
                <a:srgbClr val="C2D1D4">
                  <a:lumMod val="75000"/>
                </a:srgbClr>
              </a:solidFill>
            </a:endParaRPr>
          </a:p>
        </p:txBody>
      </p:sp>
      <p:pic>
        <p:nvPicPr>
          <p:cNvPr id="7" name="Picture 2" descr="https://encrypted-tbn0.gstatic.com/images?q=tbn:ANd9GcSV-5EhHbQKqFhASM53CH1TGjJx9YRffb-WnVwA8yPl8HDnAZrjGA"/>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902824" y="6479429"/>
            <a:ext cx="757142" cy="378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80137"/>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0" indent="0" algn="l" defTabSz="914400" rtl="0" eaLnBrk="1" latinLnBrk="0" hangingPunct="1">
        <a:spcBef>
          <a:spcPct val="20000"/>
        </a:spcBef>
        <a:buClr>
          <a:schemeClr val="accent1"/>
        </a:buClr>
        <a:buSzPct val="99000"/>
        <a:buFont typeface="Arial" pitchFamily="34" charset="0"/>
        <a:buNone/>
        <a:defRPr lang="en-US" sz="2400" i="0" kern="1200" dirty="0" smtClean="0">
          <a:solidFill>
            <a:schemeClr val="tx1">
              <a:lumMod val="75000"/>
              <a:lumOff val="25000"/>
            </a:schemeClr>
          </a:solidFill>
          <a:latin typeface="+mn-lt"/>
          <a:ea typeface="+mn-ea"/>
          <a:cs typeface="+mn-cs"/>
        </a:defRPr>
      </a:lvl1pPr>
      <a:lvl2pPr marL="176213"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398463" indent="-174625"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63500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855663"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pl-PL">
                <a:solidFill>
                  <a:srgbClr val="C2D1D4">
                    <a:lumMod val="75000"/>
                  </a:srgbClr>
                </a:solidFill>
              </a:rPr>
              <a:pPr/>
              <a:t>2015-06-15</a:t>
            </a:fld>
            <a:endParaRPr dirty="0">
              <a:solidFill>
                <a:srgbClr val="C2D1D4">
                  <a:lumMod val="75000"/>
                </a:srgbClr>
              </a:solidFill>
            </a:endParaRPr>
          </a:p>
        </p:txBody>
      </p:sp>
      <p:pic>
        <p:nvPicPr>
          <p:cNvPr id="7" name="Obraz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186613" y="6486526"/>
            <a:ext cx="604837" cy="299574"/>
          </a:xfrm>
          <a:prstGeom prst="rect">
            <a:avLst/>
          </a:prstGeom>
        </p:spPr>
      </p:pic>
    </p:spTree>
    <p:extLst>
      <p:ext uri="{BB962C8B-B14F-4D97-AF65-F5344CB8AC3E}">
        <p14:creationId xmlns:p14="http://schemas.microsoft.com/office/powerpoint/2010/main" val="1680238905"/>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Lst>
  <p:transition spd="med">
    <p:fade/>
  </p:transition>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0" indent="0" algn="l" defTabSz="914400" rtl="0" eaLnBrk="1" latinLnBrk="0" hangingPunct="1">
        <a:spcBef>
          <a:spcPct val="20000"/>
        </a:spcBef>
        <a:buClr>
          <a:schemeClr val="accent1"/>
        </a:buClr>
        <a:buSzPct val="99000"/>
        <a:buFont typeface="Arial" pitchFamily="34" charset="0"/>
        <a:buNone/>
        <a:defRPr lang="en-US" sz="2400" i="0" kern="1200" dirty="0" smtClean="0">
          <a:solidFill>
            <a:schemeClr val="tx1">
              <a:lumMod val="75000"/>
              <a:lumOff val="25000"/>
            </a:schemeClr>
          </a:solidFill>
          <a:latin typeface="+mn-lt"/>
          <a:ea typeface="+mn-ea"/>
          <a:cs typeface="+mn-cs"/>
        </a:defRPr>
      </a:lvl1pPr>
      <a:lvl2pPr marL="176213"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398463" indent="-174625"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63500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855663"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647342"/>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strips dir="rd"/>
  </p:transition>
  <p:timing>
    <p:tnLst>
      <p:par>
        <p:cTn id="1" dur="indefinite" restart="never" nodeType="tmRoot"/>
      </p:par>
    </p:tnLst>
  </p:timing>
  <p:hf hdr="0" ftr="0" dt="0"/>
  <p:txStyles>
    <p:titleStyle>
      <a:lvl1pPr algn="l" rtl="0" eaLnBrk="0" fontAlgn="base" hangingPunct="0">
        <a:lnSpc>
          <a:spcPts val="2800"/>
        </a:lnSpc>
        <a:spcBef>
          <a:spcPct val="0"/>
        </a:spcBef>
        <a:spcAft>
          <a:spcPct val="0"/>
        </a:spcAft>
        <a:defRPr sz="2800">
          <a:solidFill>
            <a:schemeClr val="tx1"/>
          </a:solidFill>
          <a:latin typeface="+mj-lt"/>
          <a:ea typeface="+mj-ea"/>
          <a:cs typeface="+mj-cs"/>
        </a:defRPr>
      </a:lvl1pPr>
      <a:lvl2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2pPr>
      <a:lvl3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3pPr>
      <a:lvl4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4pPr>
      <a:lvl5pPr algn="l" rtl="0" eaLnBrk="0" fontAlgn="base" hangingPunct="0">
        <a:lnSpc>
          <a:spcPts val="2800"/>
        </a:lnSpc>
        <a:spcBef>
          <a:spcPct val="0"/>
        </a:spcBef>
        <a:spcAft>
          <a:spcPct val="0"/>
        </a:spcAft>
        <a:defRPr sz="2800">
          <a:solidFill>
            <a:schemeClr val="tx1"/>
          </a:solidFill>
          <a:latin typeface="Trebuchet MS" pitchFamily="34" charset="0"/>
          <a:cs typeface="Arial" charset="0"/>
        </a:defRPr>
      </a:lvl5pPr>
      <a:lvl6pPr marL="457200" algn="l" rtl="0" eaLnBrk="1" fontAlgn="base" hangingPunct="1">
        <a:lnSpc>
          <a:spcPts val="2800"/>
        </a:lnSpc>
        <a:spcBef>
          <a:spcPct val="0"/>
        </a:spcBef>
        <a:spcAft>
          <a:spcPct val="0"/>
        </a:spcAft>
        <a:defRPr sz="2800">
          <a:solidFill>
            <a:schemeClr val="tx1"/>
          </a:solidFill>
          <a:latin typeface="Trebuchet MS" pitchFamily="34" charset="0"/>
          <a:cs typeface="Arial" charset="0"/>
        </a:defRPr>
      </a:lvl6pPr>
      <a:lvl7pPr marL="914400" algn="l" rtl="0" eaLnBrk="1" fontAlgn="base" hangingPunct="1">
        <a:lnSpc>
          <a:spcPts val="2800"/>
        </a:lnSpc>
        <a:spcBef>
          <a:spcPct val="0"/>
        </a:spcBef>
        <a:spcAft>
          <a:spcPct val="0"/>
        </a:spcAft>
        <a:defRPr sz="2800">
          <a:solidFill>
            <a:schemeClr val="tx1"/>
          </a:solidFill>
          <a:latin typeface="Trebuchet MS" pitchFamily="34" charset="0"/>
          <a:cs typeface="Arial" charset="0"/>
        </a:defRPr>
      </a:lvl7pPr>
      <a:lvl8pPr marL="1371600" algn="l" rtl="0" eaLnBrk="1" fontAlgn="base" hangingPunct="1">
        <a:lnSpc>
          <a:spcPts val="2800"/>
        </a:lnSpc>
        <a:spcBef>
          <a:spcPct val="0"/>
        </a:spcBef>
        <a:spcAft>
          <a:spcPct val="0"/>
        </a:spcAft>
        <a:defRPr sz="2800">
          <a:solidFill>
            <a:schemeClr val="tx1"/>
          </a:solidFill>
          <a:latin typeface="Trebuchet MS" pitchFamily="34" charset="0"/>
          <a:cs typeface="Arial" charset="0"/>
        </a:defRPr>
      </a:lvl8pPr>
      <a:lvl9pPr marL="1828800" algn="l" rtl="0" eaLnBrk="1" fontAlgn="base" hangingPunct="1">
        <a:lnSpc>
          <a:spcPts val="2800"/>
        </a:lnSpc>
        <a:spcBef>
          <a:spcPct val="0"/>
        </a:spcBef>
        <a:spcAft>
          <a:spcPct val="0"/>
        </a:spcAft>
        <a:defRPr sz="2800">
          <a:solidFill>
            <a:schemeClr val="tx1"/>
          </a:solidFill>
          <a:latin typeface="Trebuchet MS" pitchFamily="34" charset="0"/>
          <a:cs typeface="Arial" charset="0"/>
        </a:defRPr>
      </a:lvl9pPr>
    </p:titleStyle>
    <p:bodyStyle>
      <a:lvl1pPr marL="342900" indent="-342900" algn="l" rtl="0" eaLnBrk="0" fontAlgn="base" hangingPunct="0">
        <a:spcBef>
          <a:spcPts val="1800"/>
        </a:spcBef>
        <a:spcAft>
          <a:spcPct val="0"/>
        </a:spcAft>
        <a:defRPr sz="2000" b="1">
          <a:solidFill>
            <a:schemeClr val="tx1"/>
          </a:solidFill>
          <a:latin typeface="+mn-lt"/>
          <a:ea typeface="+mn-ea"/>
          <a:cs typeface="+mn-cs"/>
        </a:defRPr>
      </a:lvl1pPr>
      <a:lvl2pPr marL="230188" indent="227013" algn="l" rtl="0" eaLnBrk="0" fontAlgn="base" hangingPunct="0">
        <a:spcBef>
          <a:spcPts val="1000"/>
        </a:spcBef>
        <a:spcAft>
          <a:spcPct val="0"/>
        </a:spcAft>
        <a:buClr>
          <a:srgbClr val="A2AE15"/>
        </a:buClr>
        <a:defRPr sz="1600">
          <a:solidFill>
            <a:schemeClr val="tx1"/>
          </a:solidFill>
          <a:latin typeface="+mn-lt"/>
          <a:cs typeface="+mn-cs"/>
        </a:defRPr>
      </a:lvl2pPr>
      <a:lvl3pPr marL="571500" indent="-171450" algn="l" rtl="0" eaLnBrk="0" fontAlgn="base" hangingPunct="0">
        <a:spcBef>
          <a:spcPts val="1000"/>
        </a:spcBef>
        <a:spcAft>
          <a:spcPct val="0"/>
        </a:spcAft>
        <a:buClr>
          <a:srgbClr val="A2AE15"/>
        </a:buClr>
        <a:buChar char="•"/>
        <a:defRPr sz="1600">
          <a:solidFill>
            <a:schemeClr val="tx1"/>
          </a:solidFill>
          <a:latin typeface="+mn-lt"/>
          <a:cs typeface="+mn-cs"/>
        </a:defRPr>
      </a:lvl3pPr>
      <a:lvl4pPr marL="857250" indent="-171450" algn="l" rtl="0" eaLnBrk="0" fontAlgn="base" hangingPunct="0">
        <a:spcBef>
          <a:spcPts val="1000"/>
        </a:spcBef>
        <a:spcAft>
          <a:spcPct val="0"/>
        </a:spcAft>
        <a:buClr>
          <a:srgbClr val="A2AE15"/>
        </a:buClr>
        <a:buChar char="•"/>
        <a:defRPr sz="1600">
          <a:solidFill>
            <a:schemeClr val="tx1"/>
          </a:solidFill>
          <a:latin typeface="+mn-lt"/>
          <a:cs typeface="+mn-cs"/>
        </a:defRPr>
      </a:lvl4pPr>
      <a:lvl5pPr marL="1143000" indent="-171450" algn="l" rtl="0" eaLnBrk="0" fontAlgn="base" hangingPunct="0">
        <a:spcBef>
          <a:spcPts val="1000"/>
        </a:spcBef>
        <a:spcAft>
          <a:spcPct val="0"/>
        </a:spcAft>
        <a:buClr>
          <a:srgbClr val="A2AE15"/>
        </a:buClr>
        <a:buChar char="•"/>
        <a:defRPr sz="1600">
          <a:solidFill>
            <a:schemeClr val="tx1"/>
          </a:solidFill>
          <a:latin typeface="+mn-lt"/>
          <a:cs typeface="+mn-cs"/>
        </a:defRPr>
      </a:lvl5pPr>
      <a:lvl6pPr marL="1600200" indent="-171450" algn="l" rtl="0" eaLnBrk="1" fontAlgn="base" hangingPunct="1">
        <a:lnSpc>
          <a:spcPts val="1800"/>
        </a:lnSpc>
        <a:spcBef>
          <a:spcPts val="1800"/>
        </a:spcBef>
        <a:spcAft>
          <a:spcPct val="0"/>
        </a:spcAft>
        <a:buClr>
          <a:srgbClr val="A2AE15"/>
        </a:buClr>
        <a:buChar char="•"/>
        <a:defRPr sz="1600">
          <a:solidFill>
            <a:schemeClr val="tx1"/>
          </a:solidFill>
          <a:latin typeface="+mn-lt"/>
          <a:cs typeface="+mn-cs"/>
        </a:defRPr>
      </a:lvl6pPr>
      <a:lvl7pPr marL="2057400" indent="-171450" algn="l" rtl="0" eaLnBrk="1" fontAlgn="base" hangingPunct="1">
        <a:lnSpc>
          <a:spcPts val="1800"/>
        </a:lnSpc>
        <a:spcBef>
          <a:spcPts val="1800"/>
        </a:spcBef>
        <a:spcAft>
          <a:spcPct val="0"/>
        </a:spcAft>
        <a:buClr>
          <a:srgbClr val="A2AE15"/>
        </a:buClr>
        <a:buChar char="•"/>
        <a:defRPr sz="1600">
          <a:solidFill>
            <a:schemeClr val="tx1"/>
          </a:solidFill>
          <a:latin typeface="+mn-lt"/>
          <a:cs typeface="+mn-cs"/>
        </a:defRPr>
      </a:lvl7pPr>
      <a:lvl8pPr marL="2514600" indent="-171450" algn="l" rtl="0" eaLnBrk="1" fontAlgn="base" hangingPunct="1">
        <a:lnSpc>
          <a:spcPts val="1800"/>
        </a:lnSpc>
        <a:spcBef>
          <a:spcPts val="1800"/>
        </a:spcBef>
        <a:spcAft>
          <a:spcPct val="0"/>
        </a:spcAft>
        <a:buClr>
          <a:srgbClr val="A2AE15"/>
        </a:buClr>
        <a:buChar char="•"/>
        <a:defRPr sz="1600">
          <a:solidFill>
            <a:schemeClr val="tx1"/>
          </a:solidFill>
          <a:latin typeface="+mn-lt"/>
          <a:cs typeface="+mn-cs"/>
        </a:defRPr>
      </a:lvl8pPr>
      <a:lvl9pPr marL="2971800" indent="-171450" algn="l" rtl="0" eaLnBrk="1" fontAlgn="base" hangingPunct="1">
        <a:lnSpc>
          <a:spcPts val="1800"/>
        </a:lnSpc>
        <a:spcBef>
          <a:spcPts val="1800"/>
        </a:spcBef>
        <a:spcAft>
          <a:spcPct val="0"/>
        </a:spcAft>
        <a:buClr>
          <a:srgbClr val="A2AE15"/>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68574" y="-11203"/>
            <a:ext cx="8326043" cy="2492990"/>
          </a:xfrm>
        </p:spPr>
        <p:txBody>
          <a:bodyPr/>
          <a:lstStyle/>
          <a:p>
            <a:pPr lvl="0"/>
            <a:r>
              <a:rPr lang="pl-PL" sz="5400" dirty="0" smtClean="0"/>
              <a:t>Kobiety z wykształceniem zawodowym – sytuacja i uwarunkowania</a:t>
            </a:r>
            <a:endParaRPr lang="pl-PL" sz="5400" dirty="0"/>
          </a:p>
        </p:txBody>
      </p:sp>
      <p:sp>
        <p:nvSpPr>
          <p:cNvPr id="5" name="Subtitle 4"/>
          <p:cNvSpPr>
            <a:spLocks noGrp="1"/>
          </p:cNvSpPr>
          <p:nvPr>
            <p:ph type="subTitle" idx="1"/>
          </p:nvPr>
        </p:nvSpPr>
        <p:spPr>
          <a:xfrm>
            <a:off x="568575" y="2634036"/>
            <a:ext cx="8077484" cy="276999"/>
          </a:xfrm>
        </p:spPr>
        <p:txBody>
          <a:bodyPr/>
          <a:lstStyle/>
          <a:p>
            <a:r>
              <a:rPr lang="pl-PL" sz="1800" spc="0" dirty="0" smtClean="0"/>
              <a:t>RAPORT Z JAKOŚCIOWEGO BADANIA EKSPLORACYJNEGO</a:t>
            </a:r>
            <a:endParaRPr lang="en-US" sz="1600" i="1" spc="0" dirty="0"/>
          </a:p>
        </p:txBody>
      </p:sp>
      <p:sp>
        <p:nvSpPr>
          <p:cNvPr id="4" name="Slide Number Placeholder 3"/>
          <p:cNvSpPr>
            <a:spLocks noGrp="1"/>
          </p:cNvSpPr>
          <p:nvPr>
            <p:ph type="sldNum" sz="quarter" idx="4"/>
          </p:nvPr>
        </p:nvSpPr>
        <p:spPr/>
        <p:txBody>
          <a:bodyPr/>
          <a:lstStyle/>
          <a:p>
            <a:fld id="{19AB4E72-7858-48F1-A40D-12FF09E4BFB8}" type="slidenum">
              <a:rPr lang="en-US" smtClean="0"/>
              <a:pPr/>
              <a:t>1</a:t>
            </a:fld>
            <a:endParaRPr lang="en-US"/>
          </a:p>
        </p:txBody>
      </p:sp>
      <p:sp>
        <p:nvSpPr>
          <p:cNvPr id="6" name="Rectangle 5"/>
          <p:cNvSpPr>
            <a:spLocks noChangeArrowheads="1"/>
          </p:cNvSpPr>
          <p:nvPr/>
        </p:nvSpPr>
        <p:spPr bwMode="auto">
          <a:xfrm>
            <a:off x="2750709" y="6227540"/>
            <a:ext cx="3733800" cy="430887"/>
          </a:xfrm>
          <a:prstGeom prst="rect">
            <a:avLst/>
          </a:prstGeom>
          <a:noFill/>
          <a:ln w="9525">
            <a:noFill/>
            <a:miter lim="800000"/>
            <a:headEnd/>
            <a:tailEnd/>
          </a:ln>
          <a:effectLst/>
        </p:spPr>
        <p:txBody>
          <a:bodyPr lIns="0" rIns="0">
            <a:spAutoFit/>
          </a:bodyPr>
          <a:lstStyle/>
          <a:p>
            <a:pPr algn="ctr"/>
            <a:r>
              <a:rPr lang="en-US" sz="1100" spc="300" dirty="0" smtClean="0">
                <a:solidFill>
                  <a:schemeClr val="bg1"/>
                </a:solidFill>
                <a:latin typeface="Arial Narrow" pitchFamily="34" charset="0"/>
              </a:rPr>
              <a:t>Wars</a:t>
            </a:r>
            <a:r>
              <a:rPr lang="pl-PL" sz="1100" spc="300" dirty="0" smtClean="0">
                <a:solidFill>
                  <a:schemeClr val="bg1"/>
                </a:solidFill>
                <a:latin typeface="Arial Narrow" pitchFamily="34" charset="0"/>
              </a:rPr>
              <a:t>z</a:t>
            </a:r>
            <a:r>
              <a:rPr lang="en-US" sz="1100" spc="300" dirty="0" smtClean="0">
                <a:solidFill>
                  <a:schemeClr val="bg1"/>
                </a:solidFill>
                <a:latin typeface="Arial Narrow" pitchFamily="34" charset="0"/>
              </a:rPr>
              <a:t>aw</a:t>
            </a:r>
            <a:r>
              <a:rPr lang="pl-PL" sz="1100" spc="300" dirty="0" smtClean="0">
                <a:solidFill>
                  <a:schemeClr val="bg1"/>
                </a:solidFill>
                <a:latin typeface="Arial Narrow" pitchFamily="34" charset="0"/>
              </a:rPr>
              <a:t>a</a:t>
            </a:r>
            <a:r>
              <a:rPr lang="en-US" sz="1100" spc="300" dirty="0" smtClean="0">
                <a:solidFill>
                  <a:schemeClr val="bg1"/>
                </a:solidFill>
                <a:latin typeface="Arial Narrow" pitchFamily="34" charset="0"/>
              </a:rPr>
              <a:t> 201</a:t>
            </a:r>
            <a:r>
              <a:rPr lang="pl-PL" sz="1100" spc="300" dirty="0" smtClean="0">
                <a:solidFill>
                  <a:schemeClr val="bg1"/>
                </a:solidFill>
                <a:latin typeface="Arial Narrow" pitchFamily="34" charset="0"/>
              </a:rPr>
              <a:t>5</a:t>
            </a:r>
            <a:r>
              <a:rPr lang="en-US" sz="1100" spc="300" dirty="0" smtClean="0">
                <a:solidFill>
                  <a:schemeClr val="bg1"/>
                </a:solidFill>
                <a:latin typeface="Arial Narrow" pitchFamily="34" charset="0"/>
              </a:rPr>
              <a:t>-0</a:t>
            </a:r>
            <a:r>
              <a:rPr lang="pl-PL" sz="1100" spc="300" dirty="0">
                <a:solidFill>
                  <a:schemeClr val="bg1"/>
                </a:solidFill>
                <a:latin typeface="Arial Narrow" pitchFamily="34" charset="0"/>
              </a:rPr>
              <a:t>6</a:t>
            </a:r>
            <a:r>
              <a:rPr lang="en-US" sz="1100" spc="300" dirty="0" smtClean="0">
                <a:solidFill>
                  <a:schemeClr val="bg1"/>
                </a:solidFill>
                <a:latin typeface="Arial Narrow" pitchFamily="34" charset="0"/>
              </a:rPr>
              <a:t>-</a:t>
            </a:r>
            <a:r>
              <a:rPr lang="pl-PL" sz="1100" spc="300" dirty="0" smtClean="0">
                <a:solidFill>
                  <a:schemeClr val="bg1"/>
                </a:solidFill>
                <a:latin typeface="Arial Narrow" pitchFamily="34" charset="0"/>
              </a:rPr>
              <a:t>06</a:t>
            </a:r>
          </a:p>
          <a:p>
            <a:pPr algn="ctr"/>
            <a:r>
              <a:rPr lang="pl-PL" sz="1100" spc="300" dirty="0" smtClean="0">
                <a:solidFill>
                  <a:schemeClr val="bg1"/>
                </a:solidFill>
                <a:latin typeface="Arial Narrow" pitchFamily="34" charset="0"/>
              </a:rPr>
              <a:t>Agnieszka Bugaj</a:t>
            </a:r>
            <a:endParaRPr lang="en-US" sz="1100" spc="300" dirty="0">
              <a:solidFill>
                <a:schemeClr val="bg1"/>
              </a:solidFill>
              <a:latin typeface="Arial Narrow" pitchFamily="34" charset="0"/>
            </a:endParaRPr>
          </a:p>
        </p:txBody>
      </p:sp>
    </p:spTree>
    <p:extLst>
      <p:ext uri="{BB962C8B-B14F-4D97-AF65-F5344CB8AC3E}">
        <p14:creationId xmlns:p14="http://schemas.microsoft.com/office/powerpoint/2010/main" val="1078477989"/>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Najważniejsze wyniki 2/3 </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10</a:t>
            </a:fld>
            <a:endParaRPr dirty="0">
              <a:solidFill>
                <a:srgbClr val="C2D1D4">
                  <a:lumMod val="75000"/>
                </a:srgbClr>
              </a:solidFill>
            </a:endParaRPr>
          </a:p>
        </p:txBody>
      </p:sp>
      <p:sp>
        <p:nvSpPr>
          <p:cNvPr id="7" name="Text Placeholder 5"/>
          <p:cNvSpPr>
            <a:spLocks noGrp="1"/>
          </p:cNvSpPr>
          <p:nvPr>
            <p:ph type="body" sz="quarter" idx="19"/>
          </p:nvPr>
        </p:nvSpPr>
        <p:spPr>
          <a:xfrm>
            <a:off x="259305" y="1127630"/>
            <a:ext cx="6864826" cy="5382352"/>
          </a:xfrm>
        </p:spPr>
        <p:txBody>
          <a:bodyPr/>
          <a:lstStyle/>
          <a:p>
            <a:pPr marL="387350" lvl="4" indent="-285750" algn="just">
              <a:spcBef>
                <a:spcPts val="600"/>
              </a:spcBef>
              <a:buFont typeface="Wingdings" panose="05000000000000000000" pitchFamily="2" charset="2"/>
              <a:buChar char="§"/>
            </a:pPr>
            <a:r>
              <a:rPr lang="pl-PL" sz="1600" b="1" dirty="0" smtClean="0">
                <a:solidFill>
                  <a:schemeClr val="accent6"/>
                </a:solidFill>
                <a:latin typeface="+mj-lt"/>
              </a:rPr>
              <a:t>Brak umów o pracę ma znacznie większe konsekwencje dla kobiet niż dla mężczyzn</a:t>
            </a:r>
            <a:r>
              <a:rPr lang="pl-PL" sz="1600" dirty="0" smtClean="0">
                <a:solidFill>
                  <a:schemeClr val="accent6"/>
                </a:solidFill>
                <a:latin typeface="+mj-lt"/>
              </a:rPr>
              <a:t>. W obu grupach problemem pozostaje brak zabezpieczenia na przyszłość, ale dla kobiet największą trudność stanowi pogodzenie macierzyństwa z możliwością utrzymania się nawet na podstawowym poziomie. </a:t>
            </a:r>
            <a:r>
              <a:rPr lang="pl-PL" sz="1600" dirty="0" smtClean="0">
                <a:latin typeface="+mj-lt"/>
              </a:rPr>
              <a:t>Sytuacja, w której kobieta zachodzi w ciążę nie mając umowy o pracę sprawia, że pozostaje bez środków do życia na czas macierzyństwa. Rozpad związków i brak wsparcia ze strony ojca dziecka sprawia, że jedynym źródłem pomocy staje się rodzina. Jednak zasoby rodziny kobiet z wykształceniem ZZ są zwykle ograniczone (dziedziczenie niskiego statusu). </a:t>
            </a:r>
          </a:p>
          <a:p>
            <a:pPr marL="387350" lvl="4" indent="-285750" algn="just">
              <a:spcBef>
                <a:spcPts val="600"/>
              </a:spcBef>
              <a:buFont typeface="Wingdings" panose="05000000000000000000" pitchFamily="2" charset="2"/>
              <a:buChar char="§"/>
            </a:pPr>
            <a:r>
              <a:rPr lang="pl-PL" sz="1600" b="1" dirty="0" smtClean="0">
                <a:latin typeface="+mj-lt"/>
              </a:rPr>
              <a:t>Napędzający się antagonizm pomiędzy pracodawcami, a kobietami zachodzącymi w ciążę</a:t>
            </a:r>
            <a:r>
              <a:rPr lang="pl-PL" sz="1600" dirty="0" smtClean="0">
                <a:latin typeface="+mj-lt"/>
              </a:rPr>
              <a:t>. Ze względu na ograniczoną dostępność umów o pracę, w momencie jej otrzymania kobiety szybko decydują się na dziecko. Potwierdza się więc obawa pracodawcy i utwierdza to ich w przekonaniu, że należy unikać dawania umów o pracę. </a:t>
            </a:r>
          </a:p>
          <a:p>
            <a:pPr marL="387350" lvl="4" indent="-285750" algn="just">
              <a:spcBef>
                <a:spcPts val="600"/>
              </a:spcBef>
              <a:buFont typeface="Wingdings" panose="05000000000000000000" pitchFamily="2" charset="2"/>
              <a:buChar char="§"/>
            </a:pPr>
            <a:r>
              <a:rPr lang="pl-PL" sz="1600" dirty="0" smtClean="0">
                <a:solidFill>
                  <a:schemeClr val="accent6"/>
                </a:solidFill>
                <a:latin typeface="+mj-lt"/>
              </a:rPr>
              <a:t>Pracodawcy starają się ograniczyć ryzyko, ze przyjmą do pracy kobietę, która ze względu na dziecko będzie miała ograniczoną dyspozycyjność. Z tego względu </a:t>
            </a:r>
            <a:r>
              <a:rPr lang="pl-PL" sz="1600" b="1" dirty="0" smtClean="0">
                <a:solidFill>
                  <a:schemeClr val="accent6"/>
                </a:solidFill>
                <a:latin typeface="+mj-lt"/>
              </a:rPr>
              <a:t>pytania o plany prokreacyjne i posiadane dzieci są standardem na rozmowach o pracę w tej grupie zawodowej.</a:t>
            </a:r>
          </a:p>
          <a:p>
            <a:pPr marL="101600" lvl="4" algn="just">
              <a:spcBef>
                <a:spcPts val="600"/>
              </a:spcBef>
            </a:pPr>
            <a:endParaRPr lang="pl-PL" sz="1600" dirty="0" smtClean="0">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Tree>
    <p:extLst>
      <p:ext uri="{BB962C8B-B14F-4D97-AF65-F5344CB8AC3E}">
        <p14:creationId xmlns:p14="http://schemas.microsoft.com/office/powerpoint/2010/main" val="130455867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Najważniejsze wyniki 3/3</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11</a:t>
            </a:fld>
            <a:endParaRPr dirty="0">
              <a:solidFill>
                <a:srgbClr val="C2D1D4">
                  <a:lumMod val="75000"/>
                </a:srgbClr>
              </a:solidFill>
            </a:endParaRPr>
          </a:p>
        </p:txBody>
      </p:sp>
      <p:sp>
        <p:nvSpPr>
          <p:cNvPr id="7" name="Text Placeholder 5"/>
          <p:cNvSpPr>
            <a:spLocks noGrp="1"/>
          </p:cNvSpPr>
          <p:nvPr>
            <p:ph type="body" sz="quarter" idx="19"/>
          </p:nvPr>
        </p:nvSpPr>
        <p:spPr>
          <a:xfrm>
            <a:off x="259303" y="1127630"/>
            <a:ext cx="8161366" cy="5382352"/>
          </a:xfrm>
        </p:spPr>
        <p:txBody>
          <a:bodyPr/>
          <a:lstStyle/>
          <a:p>
            <a:pPr marL="387350" lvl="4" indent="-285750" algn="just">
              <a:spcBef>
                <a:spcPts val="600"/>
              </a:spcBef>
              <a:buFont typeface="Wingdings" panose="05000000000000000000" pitchFamily="2" charset="2"/>
              <a:buChar char="§"/>
            </a:pPr>
            <a:r>
              <a:rPr lang="pl-PL" sz="1600" b="1" dirty="0">
                <a:latin typeface="+mj-lt"/>
              </a:rPr>
              <a:t>Sposób prowadzenia w szkole praktyk ma duże znaczenie dla łatwości znalezienia pracy</a:t>
            </a:r>
            <a:r>
              <a:rPr lang="pl-PL" sz="1600" dirty="0">
                <a:latin typeface="+mj-lt"/>
              </a:rPr>
              <a:t>. </a:t>
            </a:r>
            <a:r>
              <a:rPr lang="pl-PL" sz="1600" dirty="0" smtClean="0">
                <a:latin typeface="+mj-lt"/>
              </a:rPr>
              <a:t>Praktyki odbywane poza szkołą w dobrze dobranych zakładach pracy dają duże szanse na znalezienie pierwszej pracy, która jest kluczowa dla wejścia na rynek pracy. </a:t>
            </a:r>
            <a:endParaRPr lang="pl-PL" sz="1600" dirty="0">
              <a:latin typeface="+mj-lt"/>
            </a:endParaRPr>
          </a:p>
          <a:p>
            <a:pPr marL="387350" lvl="4" indent="-285750" algn="just">
              <a:spcBef>
                <a:spcPts val="600"/>
              </a:spcBef>
              <a:buFont typeface="Wingdings" panose="05000000000000000000" pitchFamily="2" charset="2"/>
              <a:buChar char="§"/>
            </a:pPr>
            <a:r>
              <a:rPr lang="pl-PL" sz="1600" b="1" dirty="0" smtClean="0">
                <a:solidFill>
                  <a:schemeClr val="accent6"/>
                </a:solidFill>
                <a:latin typeface="+mj-lt"/>
              </a:rPr>
              <a:t>Mężczyźni z wykształceniem ZZ zawodowym zarabiają więcej niż kobiety</a:t>
            </a:r>
            <a:r>
              <a:rPr lang="pl-PL" sz="1600" dirty="0" smtClean="0">
                <a:solidFill>
                  <a:schemeClr val="accent6"/>
                </a:solidFill>
                <a:latin typeface="+mj-lt"/>
              </a:rPr>
              <a:t>. </a:t>
            </a:r>
            <a:r>
              <a:rPr lang="pl-PL" sz="1600" dirty="0" smtClean="0">
                <a:latin typeface="+mj-lt"/>
              </a:rPr>
              <a:t>Kobiety są często świadome dyskryminacji na rynku pracy. Pracując w zawodach typowo kobiecych otrzymują często stawki rzędu 6-7 zł za godzinę podczas gdy mężczyźni podejmujący prace budowalne czy techniczne (de facto nie dostępne dla kobiet) mogą liczyć na 12-15 zł za godzinę. Oznacza to, że zarabiają często dwukrotnie więcej. Jednocześnie jednak pojawia się czasem gotowość do usprawiedliwiania takiej sytuacji  - cięższa fizycznie praca uzasadnia wyższe zarobki.</a:t>
            </a:r>
            <a:endParaRPr lang="pl-PL" sz="1600" dirty="0" smtClean="0">
              <a:solidFill>
                <a:schemeClr val="accent6"/>
              </a:solidFill>
              <a:latin typeface="+mj-lt"/>
            </a:endParaRPr>
          </a:p>
          <a:p>
            <a:pPr marL="387350" lvl="4" indent="-285750" algn="just">
              <a:spcBef>
                <a:spcPts val="600"/>
              </a:spcBef>
              <a:buFont typeface="Wingdings" panose="05000000000000000000" pitchFamily="2" charset="2"/>
              <a:buChar char="§"/>
            </a:pPr>
            <a:r>
              <a:rPr lang="pl-PL" sz="1600" b="1" dirty="0" smtClean="0">
                <a:latin typeface="+mj-lt"/>
              </a:rPr>
              <a:t>Akceptacja pracy na zlecenie czy nawet na czarno jest często niezbędna na pierwszym etapie szukania pracy. </a:t>
            </a:r>
            <a:r>
              <a:rPr lang="pl-PL" sz="1600" dirty="0" smtClean="0">
                <a:latin typeface="+mj-lt"/>
              </a:rPr>
              <a:t>Najtrudniej jest dostać pierwszą prace. Kobiety, które nie zdecydują się na przyjęcie początkowo pracy nisko płatnej i często „na czarno” mają często problemy ze znalezieniem zatrudnienia i wpadają w świat bezrobocia.</a:t>
            </a:r>
            <a:endParaRPr lang="pl-PL" sz="1600" b="1"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Brak szacunku pracodawców i otoczenia dla osób z wykształceniem ZZ </a:t>
            </a:r>
            <a:r>
              <a:rPr lang="pl-PL" sz="1600" dirty="0" smtClean="0">
                <a:latin typeface="+mj-lt"/>
              </a:rPr>
              <a:t>– czynnikiem, który istotnie obniża poczucie własnej wartości jest społeczna percepcja osób z wykształceniem ZZ, jako osób o niskim kompetencjach intelektualnych i pochodzących z biednych domów.</a:t>
            </a: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Tree>
    <p:extLst>
      <p:ext uri="{BB962C8B-B14F-4D97-AF65-F5344CB8AC3E}">
        <p14:creationId xmlns:p14="http://schemas.microsoft.com/office/powerpoint/2010/main" val="19048510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Rekomendacje 1/2</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12</a:t>
            </a:fld>
            <a:endParaRPr dirty="0">
              <a:solidFill>
                <a:srgbClr val="C2D1D4">
                  <a:lumMod val="75000"/>
                </a:srgbClr>
              </a:solidFill>
            </a:endParaRPr>
          </a:p>
        </p:txBody>
      </p:sp>
      <p:sp>
        <p:nvSpPr>
          <p:cNvPr id="7" name="Text Placeholder 5"/>
          <p:cNvSpPr>
            <a:spLocks noGrp="1"/>
          </p:cNvSpPr>
          <p:nvPr>
            <p:ph type="body" sz="quarter" idx="19"/>
          </p:nvPr>
        </p:nvSpPr>
        <p:spPr>
          <a:xfrm>
            <a:off x="259303" y="1059390"/>
            <a:ext cx="7574511" cy="5382352"/>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Optymalizacja praktyk w szkołach ZZ </a:t>
            </a:r>
            <a:r>
              <a:rPr lang="pl-PL" sz="1600" dirty="0" smtClean="0">
                <a:latin typeface="+mj-lt"/>
              </a:rPr>
              <a:t>– na poziomie kształcenia kluczowym czynnikiem, który wymaga poprawy jest system praktyk zawodowych. Widać tu duże zróżnicowanie. Są szkoły, w których ten system funkcjonuje prawidłowo – praktyki sprzyjają zarówno pozyskaniu potrzebnych umiejętności, jak i zapewniają kontakt z rynkiem pracy, który znaczenie ułatwia pozyskanie pierwszej pracy. W innych szkołach widoczne są dwa rodzaje patologii. Z jednej strony brak kontaktu z rynkiem pracy – ograniczenie praktyk do miejsc pracy związanych ze szkołą (np. szkolna stołówka). Z drugiej strony brak merytorycznego nadzoru nad praktykami u prywatnych pracodawców, co sprawia, że uczniowie nie zdobywają potrzebnych umiejętności, ponieważ przykładowo przez całe praktyki zamiatają zamiast uczyć się zawodu.</a:t>
            </a:r>
            <a:endParaRPr lang="pl-PL" sz="1600" b="1"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Dostępność bezpłatnych wieczorowych szkół, które pozwolą kobietom po szkole ZZ zdać maturę. </a:t>
            </a:r>
            <a:r>
              <a:rPr lang="pl-PL" sz="1600" dirty="0" smtClean="0">
                <a:latin typeface="+mj-lt"/>
              </a:rPr>
              <a:t>Poczucie dyskomfortu związanego z brakiem matury jest czymś, co towarzyszy wielu kobietom z wykształceniem ZZ przez całe życie i wpływa na obniżenie poczucia własnej wartości. Istotne jest więc stworzenie bezpłatnej możliwości dalszego kształcenia w trybie wieczorowym dla kobiet z wykształceniem ZZ. Jednocześnie biorąc pod uwagę dochody kobiet z wykształceniem ZZ (szczególnie w pierwszych latach pracy) to tylko bezpłatność bądź symboliczna odpłatność otwiera drogę do skorzystania z takiej możliwości.</a:t>
            </a:r>
            <a:endParaRPr lang="pl-PL" sz="1600" b="1" dirty="0" smtClean="0">
              <a:latin typeface="+mj-lt"/>
            </a:endParaRPr>
          </a:p>
        </p:txBody>
      </p:sp>
    </p:spTree>
    <p:extLst>
      <p:ext uri="{BB962C8B-B14F-4D97-AF65-F5344CB8AC3E}">
        <p14:creationId xmlns:p14="http://schemas.microsoft.com/office/powerpoint/2010/main" val="10763958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Rekomendacje 2/2</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13</a:t>
            </a:fld>
            <a:endParaRPr dirty="0">
              <a:solidFill>
                <a:srgbClr val="C2D1D4">
                  <a:lumMod val="75000"/>
                </a:srgbClr>
              </a:solidFill>
            </a:endParaRPr>
          </a:p>
        </p:txBody>
      </p:sp>
      <p:sp>
        <p:nvSpPr>
          <p:cNvPr id="7" name="Text Placeholder 5"/>
          <p:cNvSpPr>
            <a:spLocks noGrp="1"/>
          </p:cNvSpPr>
          <p:nvPr>
            <p:ph type="body" sz="quarter" idx="19"/>
          </p:nvPr>
        </p:nvSpPr>
        <p:spPr>
          <a:xfrm>
            <a:off x="259304" y="1059390"/>
            <a:ext cx="7369796" cy="5382352"/>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Zabezpieczenie finansowe kobiet w okresie macierzyństwa w sposób, który nie będzie obciążał pracodawców</a:t>
            </a:r>
            <a:r>
              <a:rPr lang="pl-PL" sz="1600" dirty="0" smtClean="0">
                <a:latin typeface="+mj-lt"/>
              </a:rPr>
              <a:t>. Mając wejść w najbliższym czasie zmiana ustawy dotycząca świadczeń socjalnych dla kobiet w okresie macierzyństwa odpowiada na kluczową potrzebę w tej grupie społecznej. Potrzebne jest świadczenie, które zabezpieczy kobiet w okresie, w którym nie mogą pracować, a jednocześnie nie zniechęci jeszcze bardziej pracodawców do zatrudniania kobiet, które mogą planować dzieci.</a:t>
            </a:r>
            <a:endParaRPr lang="pl-PL" sz="1600" dirty="0">
              <a:latin typeface="+mj-lt"/>
            </a:endParaRPr>
          </a:p>
          <a:p>
            <a:pPr marL="387350" lvl="4" indent="-285750" algn="just">
              <a:spcBef>
                <a:spcPts val="600"/>
              </a:spcBef>
              <a:buFont typeface="Wingdings" panose="05000000000000000000" pitchFamily="2" charset="2"/>
              <a:buChar char="§"/>
            </a:pPr>
            <a:r>
              <a:rPr lang="pl-PL" sz="1600" b="1" dirty="0" smtClean="0">
                <a:solidFill>
                  <a:schemeClr val="accent6"/>
                </a:solidFill>
                <a:latin typeface="+mj-lt"/>
              </a:rPr>
              <a:t>Poprawa wizerunku osób z wykształceniem ZZ</a:t>
            </a:r>
            <a:r>
              <a:rPr lang="pl-PL" sz="1600" dirty="0" smtClean="0">
                <a:solidFill>
                  <a:schemeClr val="accent6"/>
                </a:solidFill>
                <a:latin typeface="+mj-lt"/>
              </a:rPr>
              <a:t>. </a:t>
            </a:r>
            <a:r>
              <a:rPr lang="pl-PL" sz="1600" dirty="0" smtClean="0">
                <a:latin typeface="+mj-lt"/>
              </a:rPr>
              <a:t>Poczucie niższości, jakie wiąże się z wykształcenie ZZ jest czynnikiem, który ogranicza kobiety. Sprawia, że nie podejmują wyzwań, są mniej asertywne i odczuwają dyskomfort. Trudno powiedzieć czy kampania społeczna budująca prestiż tej grupy społecznej mogłaby być skutecznym rozwiązaniem, jednak działania w tym zakresie wydają się być bardzo istotne.</a:t>
            </a:r>
          </a:p>
          <a:p>
            <a:pPr marL="387350" lvl="4" indent="-285750" algn="just">
              <a:spcBef>
                <a:spcPts val="600"/>
              </a:spcBef>
              <a:buFont typeface="Wingdings" panose="05000000000000000000" pitchFamily="2" charset="2"/>
              <a:buChar char="§"/>
            </a:pPr>
            <a:r>
              <a:rPr lang="pl-PL" sz="1600" b="1" dirty="0" smtClean="0">
                <a:solidFill>
                  <a:schemeClr val="accent6"/>
                </a:solidFill>
                <a:latin typeface="+mj-lt"/>
              </a:rPr>
              <a:t>Przełamywanie barier związanych z podejmowaniem przez kobiety pracy w męskich zawodach</a:t>
            </a:r>
            <a:r>
              <a:rPr lang="pl-PL" sz="1600" dirty="0" smtClean="0">
                <a:solidFill>
                  <a:schemeClr val="accent6"/>
                </a:solidFill>
                <a:latin typeface="+mj-lt"/>
              </a:rPr>
              <a:t>. Uświadomienie zarówno kobietom, jak i pracodawcom, że w wielu typowo męskich zawodach kobiety mogą się dobrze sprawdzać. Do kobiet potrzebny jest też komunikat przełamujący bariery związane z tradycyjnym pojmowaniem kobiecości i męskości.</a:t>
            </a:r>
          </a:p>
          <a:p>
            <a:pPr marL="2159000" lvl="5" indent="-285750" algn="just">
              <a:spcBef>
                <a:spcPts val="600"/>
              </a:spcBef>
              <a:buFont typeface="Wingdings" pitchFamily="2" charset="2"/>
              <a:buChar char="§"/>
            </a:pPr>
            <a:endParaRPr lang="pl-PL" sz="1600" dirty="0">
              <a:solidFill>
                <a:schemeClr val="accent6"/>
              </a:solidFill>
              <a:latin typeface="+mj-lt"/>
            </a:endParaRPr>
          </a:p>
        </p:txBody>
      </p:sp>
    </p:spTree>
    <p:extLst>
      <p:ext uri="{BB962C8B-B14F-4D97-AF65-F5344CB8AC3E}">
        <p14:creationId xmlns:p14="http://schemas.microsoft.com/office/powerpoint/2010/main" val="22270256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1297592"/>
            <a:ext cx="8291786" cy="1846659"/>
          </a:xfrm>
        </p:spPr>
        <p:txBody>
          <a:bodyPr/>
          <a:lstStyle/>
          <a:p>
            <a:r>
              <a:rPr lang="pl-PL" dirty="0"/>
              <a:t>Okoliczności wyboru szkoły zasadniczej zawodowej </a:t>
            </a:r>
            <a:r>
              <a:rPr lang="pl-PL" dirty="0" smtClean="0"/>
              <a:t/>
            </a:r>
            <a:br>
              <a:rPr lang="pl-PL" dirty="0" smtClean="0"/>
            </a:br>
            <a:r>
              <a:rPr lang="pl-PL" sz="2400" dirty="0" smtClean="0"/>
              <a:t>Szczegółowe wyniki</a:t>
            </a:r>
            <a:endParaRPr lang="en-US" sz="2400" dirty="0"/>
          </a:p>
        </p:txBody>
      </p:sp>
      <p:sp>
        <p:nvSpPr>
          <p:cNvPr id="4" name="Slide Number Placeholder 3"/>
          <p:cNvSpPr>
            <a:spLocks noGrp="1"/>
          </p:cNvSpPr>
          <p:nvPr>
            <p:ph type="sldNum" sz="quarter" idx="11"/>
          </p:nvPr>
        </p:nvSpPr>
        <p:spPr/>
        <p:txBody>
          <a:bodyPr/>
          <a:lstStyle/>
          <a:p>
            <a:fld id="{19AB4E72-7858-48F1-A40D-12FF09E4BFB8}" type="slidenum">
              <a:rPr smtClean="0">
                <a:solidFill>
                  <a:prstClr val="white"/>
                </a:solidFill>
              </a:rPr>
              <a:pPr/>
              <a:t>14</a:t>
            </a:fld>
            <a:endParaRPr dirty="0">
              <a:solidFill>
                <a:prstClr val="white"/>
              </a:solidFill>
            </a:endParaRPr>
          </a:p>
        </p:txBody>
      </p:sp>
    </p:spTree>
    <p:extLst>
      <p:ext uri="{BB962C8B-B14F-4D97-AF65-F5344CB8AC3E}">
        <p14:creationId xmlns:p14="http://schemas.microsoft.com/office/powerpoint/2010/main" val="16798500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15</a:t>
            </a:fld>
            <a:endParaRPr dirty="0">
              <a:solidFill>
                <a:srgbClr val="C2D1D4">
                  <a:lumMod val="75000"/>
                </a:srgbClr>
              </a:solidFill>
            </a:endParaRPr>
          </a:p>
        </p:txBody>
      </p:sp>
      <p:sp>
        <p:nvSpPr>
          <p:cNvPr id="7" name="Text Placeholder 5"/>
          <p:cNvSpPr>
            <a:spLocks noGrp="1"/>
          </p:cNvSpPr>
          <p:nvPr>
            <p:ph type="body" sz="quarter" idx="19"/>
          </p:nvPr>
        </p:nvSpPr>
        <p:spPr>
          <a:xfrm>
            <a:off x="3698543" y="1045742"/>
            <a:ext cx="5018495"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Kapitał społeczny rodziców ma kluczowe znaczenie dla wyboru kierunku kształcenia. </a:t>
            </a:r>
            <a:r>
              <a:rPr lang="pl-PL" sz="1600" dirty="0" smtClean="0">
                <a:latin typeface="+mj-lt"/>
              </a:rPr>
              <a:t>Nie koniecznie oznacza, to bezpośredni wpływ rodziców na wybór szkoły dziecka. Jest to raczej suma uwarunkowań, które decydują o wyborze szkoły ZZ. </a:t>
            </a:r>
          </a:p>
          <a:p>
            <a:pPr marL="387350" lvl="4" indent="-285750" algn="just">
              <a:spcBef>
                <a:spcPts val="600"/>
              </a:spcBef>
              <a:buFont typeface="Wingdings" panose="05000000000000000000" pitchFamily="2" charset="2"/>
              <a:buChar char="§"/>
            </a:pPr>
            <a:r>
              <a:rPr lang="pl-PL" sz="1600" b="1" dirty="0" smtClean="0">
                <a:latin typeface="+mj-lt"/>
              </a:rPr>
              <a:t>Mniej istotne, ale również znaczące to:</a:t>
            </a:r>
          </a:p>
          <a:p>
            <a:pPr marL="387350" lvl="4" indent="-285750" algn="just">
              <a:spcBef>
                <a:spcPts val="600"/>
              </a:spcBef>
              <a:buFont typeface="Wingdings" panose="05000000000000000000" pitchFamily="2" charset="2"/>
              <a:buChar char="§"/>
            </a:pPr>
            <a:r>
              <a:rPr lang="pl-PL" sz="1600" b="1" dirty="0" smtClean="0">
                <a:latin typeface="+mj-lt"/>
              </a:rPr>
              <a:t>wpływ szkoły </a:t>
            </a:r>
            <a:r>
              <a:rPr lang="pl-PL" sz="1600" dirty="0" smtClean="0">
                <a:latin typeface="+mj-lt"/>
              </a:rPr>
              <a:t>podstawowej/ gimnazjum – rzadko w formie testów kompetencyjnych czy doradztwa zawodowego, głównie w sposób nieformalny,</a:t>
            </a:r>
          </a:p>
          <a:p>
            <a:pPr marL="387350" lvl="4" indent="-285750" algn="just">
              <a:spcBef>
                <a:spcPts val="600"/>
              </a:spcBef>
              <a:buFont typeface="Wingdings" panose="05000000000000000000" pitchFamily="2" charset="2"/>
              <a:buChar char="§"/>
            </a:pPr>
            <a:r>
              <a:rPr lang="pl-PL" sz="1600" b="1" dirty="0" smtClean="0">
                <a:latin typeface="+mj-lt"/>
              </a:rPr>
              <a:t>w</a:t>
            </a:r>
            <a:r>
              <a:rPr lang="pl-PL" sz="1600" b="1" dirty="0" smtClean="0">
                <a:solidFill>
                  <a:schemeClr val="accent6"/>
                </a:solidFill>
                <a:latin typeface="+mj-lt"/>
              </a:rPr>
              <a:t>pływ rówieśników </a:t>
            </a:r>
            <a:r>
              <a:rPr lang="pl-PL" sz="1600" dirty="0" smtClean="0">
                <a:solidFill>
                  <a:schemeClr val="accent6"/>
                </a:solidFill>
                <a:latin typeface="+mj-lt"/>
              </a:rPr>
              <a:t>– znaczenie przyjaźni i powszechności podejmowanych wyborów,</a:t>
            </a:r>
          </a:p>
          <a:p>
            <a:pPr marL="387350" lvl="4" indent="-285750" algn="just">
              <a:spcBef>
                <a:spcPts val="600"/>
              </a:spcBef>
              <a:buFont typeface="Wingdings" panose="05000000000000000000" pitchFamily="2" charset="2"/>
              <a:buChar char="§"/>
            </a:pPr>
            <a:r>
              <a:rPr lang="pl-PL" sz="1600" b="1" dirty="0">
                <a:latin typeface="+mj-lt"/>
              </a:rPr>
              <a:t>l</a:t>
            </a:r>
            <a:r>
              <a:rPr lang="pl-PL" sz="1600" b="1" dirty="0" smtClean="0">
                <a:solidFill>
                  <a:schemeClr val="accent6"/>
                </a:solidFill>
                <a:latin typeface="+mj-lt"/>
              </a:rPr>
              <a:t>okalizacja </a:t>
            </a:r>
            <a:r>
              <a:rPr lang="pl-PL" sz="1600" dirty="0" smtClean="0">
                <a:solidFill>
                  <a:schemeClr val="accent6"/>
                </a:solidFill>
                <a:latin typeface="+mj-lt"/>
              </a:rPr>
              <a:t>– duże prawdopodobieństwo wybrania najbliższej szkoły,</a:t>
            </a:r>
          </a:p>
          <a:p>
            <a:pPr marL="387350" lvl="4" indent="-285750" algn="just">
              <a:spcBef>
                <a:spcPts val="600"/>
              </a:spcBef>
              <a:buFont typeface="Wingdings" panose="05000000000000000000" pitchFamily="2" charset="2"/>
              <a:buChar char="§"/>
            </a:pPr>
            <a:r>
              <a:rPr lang="pl-PL" sz="1600" dirty="0" smtClean="0">
                <a:latin typeface="+mj-lt"/>
              </a:rPr>
              <a:t>Jednocześnie czynnikiem, który </a:t>
            </a:r>
            <a:r>
              <a:rPr lang="pl-PL" sz="1600" b="1" dirty="0" smtClean="0">
                <a:latin typeface="+mj-lt"/>
              </a:rPr>
              <a:t>wpływa na wszystkie pozostałe elementy jest brak dojrzałości, gotowości do dokonania </a:t>
            </a:r>
            <a:r>
              <a:rPr lang="pl-PL" sz="1600" dirty="0" smtClean="0">
                <a:latin typeface="+mj-lt"/>
              </a:rPr>
              <a:t>„życiowego” wyboru w wieku 15 lat.</a:t>
            </a:r>
            <a:endParaRPr lang="pl-PL" sz="1600" dirty="0" smtClean="0">
              <a:solidFill>
                <a:schemeClr val="accent6"/>
              </a:solidFill>
              <a:latin typeface="+mj-lt"/>
            </a:endParaRP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aphicFrame>
        <p:nvGraphicFramePr>
          <p:cNvPr id="2" name="Diagram 1"/>
          <p:cNvGraphicFramePr/>
          <p:nvPr>
            <p:extLst>
              <p:ext uri="{D42A27DB-BD31-4B8C-83A1-F6EECF244321}">
                <p14:modId xmlns:p14="http://schemas.microsoft.com/office/powerpoint/2010/main" val="3794015987"/>
              </p:ext>
            </p:extLst>
          </p:nvPr>
        </p:nvGraphicFramePr>
        <p:xfrm>
          <a:off x="-1665048" y="1050876"/>
          <a:ext cx="7410755" cy="5445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16135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16</a:t>
            </a:fld>
            <a:endParaRPr dirty="0">
              <a:solidFill>
                <a:srgbClr val="C2D1D4">
                  <a:lumMod val="75000"/>
                </a:srgbClr>
              </a:solidFill>
            </a:endParaRPr>
          </a:p>
        </p:txBody>
      </p:sp>
      <p:sp>
        <p:nvSpPr>
          <p:cNvPr id="7" name="Text Placeholder 5"/>
          <p:cNvSpPr>
            <a:spLocks noGrp="1"/>
          </p:cNvSpPr>
          <p:nvPr>
            <p:ph type="body" sz="quarter" idx="19"/>
          </p:nvPr>
        </p:nvSpPr>
        <p:spPr>
          <a:xfrm>
            <a:off x="3521124" y="1004798"/>
            <a:ext cx="5268033"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Sytuacja społeczno-ekonomiczna: </a:t>
            </a:r>
            <a:r>
              <a:rPr lang="pl-PL" sz="1600" dirty="0" smtClean="0">
                <a:latin typeface="+mj-lt"/>
              </a:rPr>
              <a:t>Charakterystyka rodzin, z których pochodzą respondentki była pod wieloma względami spójna. Zwraca tu przede wszystkim uwagę:</a:t>
            </a:r>
          </a:p>
          <a:p>
            <a:pPr marL="1077913" lvl="5" indent="-273050" algn="just">
              <a:spcBef>
                <a:spcPts val="600"/>
              </a:spcBef>
              <a:buFont typeface="Wingdings" panose="05000000000000000000" pitchFamily="2" charset="2"/>
              <a:buChar char="§"/>
            </a:pPr>
            <a:r>
              <a:rPr lang="pl-PL" sz="1400" b="1" dirty="0">
                <a:solidFill>
                  <a:schemeClr val="accent6"/>
                </a:solidFill>
                <a:latin typeface="+mj-lt"/>
              </a:rPr>
              <a:t>w</a:t>
            </a:r>
            <a:r>
              <a:rPr lang="pl-PL" sz="1400" b="1" dirty="0" smtClean="0">
                <a:solidFill>
                  <a:schemeClr val="accent6"/>
                </a:solidFill>
                <a:latin typeface="+mj-lt"/>
              </a:rPr>
              <a:t>ykształcenie rodziców: zawodowe lub podstawowe. </a:t>
            </a:r>
            <a:r>
              <a:rPr lang="pl-PL" sz="1400" dirty="0" smtClean="0">
                <a:solidFill>
                  <a:schemeClr val="accent6"/>
                </a:solidFill>
                <a:latin typeface="+mj-lt"/>
              </a:rPr>
              <a:t>Sporadycznie wykształcenie średnie, tylko jeden przypadek ukończonego ze względu na zakład pracy – wykształcenia wyższego.</a:t>
            </a:r>
          </a:p>
          <a:p>
            <a:pPr marL="1535113" lvl="6" indent="-273050" algn="just">
              <a:spcBef>
                <a:spcPts val="600"/>
              </a:spcBef>
              <a:buFont typeface="Wingdings" panose="05000000000000000000" pitchFamily="2" charset="2"/>
              <a:buChar char="§"/>
            </a:pPr>
            <a:r>
              <a:rPr lang="pl-PL" sz="1400" i="1" dirty="0" smtClean="0">
                <a:solidFill>
                  <a:schemeClr val="accent4"/>
                </a:solidFill>
                <a:latin typeface="+mj-lt"/>
              </a:rPr>
              <a:t>Mama to zawodowe, krawcowa tak samo jak ja. A tata? Chyba podstawowe, ale właściwie to nie wiem. To były takie czasu, że wszyscy szli do zawodówek.  [FGI, Siedlce, pracujące]</a:t>
            </a:r>
          </a:p>
          <a:p>
            <a:pPr marL="1077913" lvl="5" indent="-273050" algn="just">
              <a:spcBef>
                <a:spcPts val="600"/>
              </a:spcBef>
              <a:buFont typeface="Wingdings" panose="05000000000000000000" pitchFamily="2" charset="2"/>
              <a:buChar char="§"/>
            </a:pPr>
            <a:r>
              <a:rPr lang="pl-PL" sz="1400" b="1" dirty="0">
                <a:solidFill>
                  <a:schemeClr val="accent6"/>
                </a:solidFill>
                <a:latin typeface="+mj-lt"/>
              </a:rPr>
              <a:t>s</a:t>
            </a:r>
            <a:r>
              <a:rPr lang="pl-PL" sz="1400" b="1" dirty="0" smtClean="0">
                <a:solidFill>
                  <a:schemeClr val="accent6"/>
                </a:solidFill>
                <a:latin typeface="+mj-lt"/>
              </a:rPr>
              <a:t>ytuacja materialna </a:t>
            </a:r>
            <a:r>
              <a:rPr lang="pl-PL" sz="1400" dirty="0" smtClean="0">
                <a:solidFill>
                  <a:schemeClr val="accent6"/>
                </a:solidFill>
                <a:latin typeface="+mj-lt"/>
              </a:rPr>
              <a:t>– od trudnej do średniej. Nisko płatne prace, pojawiające się okresy bezrobocia, a przede wszystkim:</a:t>
            </a:r>
          </a:p>
          <a:p>
            <a:pPr marL="1077913" lvl="5" indent="-273050" algn="just">
              <a:spcBef>
                <a:spcPts val="600"/>
              </a:spcBef>
              <a:buFont typeface="Wingdings" panose="05000000000000000000" pitchFamily="2" charset="2"/>
              <a:buChar char="§"/>
            </a:pPr>
            <a:r>
              <a:rPr lang="pl-PL" sz="1400" b="1" dirty="0">
                <a:solidFill>
                  <a:schemeClr val="accent6"/>
                </a:solidFill>
                <a:latin typeface="+mj-lt"/>
              </a:rPr>
              <a:t>w</a:t>
            </a:r>
            <a:r>
              <a:rPr lang="pl-PL" sz="1400" b="1" dirty="0" smtClean="0">
                <a:solidFill>
                  <a:schemeClr val="accent6"/>
                </a:solidFill>
                <a:latin typeface="+mj-lt"/>
              </a:rPr>
              <a:t>ielodzietne rodziny </a:t>
            </a:r>
            <a:r>
              <a:rPr lang="pl-PL" sz="1400" dirty="0" smtClean="0">
                <a:solidFill>
                  <a:schemeClr val="accent6"/>
                </a:solidFill>
                <a:latin typeface="+mj-lt"/>
              </a:rPr>
              <a:t>– dominowały rodziny z min. 3 dzieci, a częste były i takie z 5-6 rodzeństwem. </a:t>
            </a:r>
          </a:p>
          <a:p>
            <a:pPr marL="1535113" lvl="6" indent="-273050" algn="just">
              <a:spcBef>
                <a:spcPts val="600"/>
              </a:spcBef>
              <a:buFont typeface="Wingdings" panose="05000000000000000000" pitchFamily="2" charset="2"/>
              <a:buChar char="§"/>
            </a:pPr>
            <a:r>
              <a:rPr lang="pl-PL" sz="1400" i="1" dirty="0" smtClean="0">
                <a:solidFill>
                  <a:schemeClr val="accent4"/>
                </a:solidFill>
                <a:latin typeface="+mj-lt"/>
              </a:rPr>
              <a:t>Ja byłam najstarsza, a było nas w domu pięcioro, więc to było wiadomo, że jak muszę jak najszybciej zacząć pracować. [IDI, Warszawa]</a:t>
            </a: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654864" y="1924339"/>
            <a:ext cx="5185919" cy="3766782"/>
            <a:chOff x="-381903" y="1848303"/>
            <a:chExt cx="4526034" cy="3391507"/>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lvl="0" algn="ctr" defTabSz="400050">
                <a:lnSpc>
                  <a:spcPct val="90000"/>
                </a:lnSpc>
                <a:spcBef>
                  <a:spcPct val="0"/>
                </a:spcBef>
                <a:spcAft>
                  <a:spcPct val="35000"/>
                </a:spcAft>
              </a:pPr>
              <a:r>
                <a:rPr lang="pl-PL" sz="1400" dirty="0">
                  <a:latin typeface="+mj-lt"/>
                </a:rPr>
                <a:t>s</a:t>
              </a:r>
              <a:r>
                <a:rPr lang="pl-PL" sz="1400" kern="1200" dirty="0" smtClean="0">
                  <a:latin typeface="+mj-lt"/>
                </a:rPr>
                <a:t>ytuacja materialna</a:t>
              </a:r>
              <a:endParaRPr lang="pl-PL" sz="1400" kern="1200" dirty="0">
                <a:latin typeface="+mj-lt"/>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lvl="0" algn="ctr" defTabSz="1600200">
                <a:lnSpc>
                  <a:spcPct val="90000"/>
                </a:lnSpc>
                <a:spcBef>
                  <a:spcPct val="0"/>
                </a:spcBef>
                <a:spcAft>
                  <a:spcPct val="35000"/>
                </a:spcAft>
              </a:pPr>
              <a:r>
                <a:rPr lang="pl-PL" sz="1400" dirty="0" smtClean="0">
                  <a:latin typeface="+mj-lt"/>
                </a:rPr>
                <a:t>w</a:t>
              </a:r>
              <a:r>
                <a:rPr lang="pl-PL" sz="1400" kern="1200" dirty="0" smtClean="0">
                  <a:latin typeface="+mj-lt"/>
                </a:rPr>
                <a:t>ykształcenie</a:t>
              </a:r>
              <a:endParaRPr lang="pl-PL" sz="1400" kern="1200" dirty="0">
                <a:latin typeface="+mj-lt"/>
              </a:endParaRPr>
            </a:p>
          </p:txBody>
        </p:sp>
        <p:sp>
          <p:nvSpPr>
            <p:cNvPr id="10" name="Dowolny kształt 9"/>
            <p:cNvSpPr/>
            <p:nvPr/>
          </p:nvSpPr>
          <p:spPr>
            <a:xfrm>
              <a:off x="940038" y="2915441"/>
              <a:ext cx="126858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lvl="0" algn="ctr" defTabSz="400050">
                <a:lnSpc>
                  <a:spcPct val="90000"/>
                </a:lnSpc>
                <a:spcBef>
                  <a:spcPct val="0"/>
                </a:spcBef>
                <a:spcAft>
                  <a:spcPct val="35000"/>
                </a:spcAft>
              </a:pPr>
              <a:r>
                <a:rPr lang="pl-PL" sz="1400" dirty="0" smtClean="0">
                  <a:latin typeface="+mj-lt"/>
                </a:rPr>
                <a:t>Kapitał społeczny</a:t>
              </a:r>
              <a:endParaRPr lang="pl-PL" sz="1400" kern="1200" dirty="0">
                <a:latin typeface="+mj-lt"/>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2238197" y="2915441"/>
              <a:ext cx="134611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lvl="0" algn="ctr" defTabSz="1600200">
                <a:lnSpc>
                  <a:spcPct val="90000"/>
                </a:lnSpc>
                <a:spcBef>
                  <a:spcPct val="0"/>
                </a:spcBef>
                <a:spcAft>
                  <a:spcPct val="35000"/>
                </a:spcAft>
              </a:pPr>
              <a:r>
                <a:rPr lang="pl-PL" sz="1400" kern="1200" dirty="0" smtClean="0">
                  <a:latin typeface="+mj-lt"/>
                </a:rPr>
                <a:t>wielodzietność</a:t>
              </a:r>
              <a:endParaRPr lang="pl-PL" sz="1400" kern="1200" dirty="0">
                <a:latin typeface="+mj-lt"/>
              </a:endParaRPr>
            </a:p>
          </p:txBody>
        </p:sp>
        <p:sp>
          <p:nvSpPr>
            <p:cNvPr id="14" name="Dowolny kształt 13"/>
            <p:cNvSpPr/>
            <p:nvPr/>
          </p:nvSpPr>
          <p:spPr>
            <a:xfrm>
              <a:off x="1637900" y="3970291"/>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lvl="0" algn="ctr" defTabSz="400050">
                <a:lnSpc>
                  <a:spcPct val="90000"/>
                </a:lnSpc>
                <a:spcBef>
                  <a:spcPct val="0"/>
                </a:spcBef>
                <a:spcAft>
                  <a:spcPct val="35000"/>
                </a:spcAft>
              </a:pPr>
              <a:r>
                <a:rPr lang="pl-PL" sz="1400" dirty="0">
                  <a:latin typeface="+mj-lt"/>
                </a:rPr>
                <a:t>s</a:t>
              </a:r>
              <a:r>
                <a:rPr lang="pl-PL" sz="1400" kern="1200" dirty="0" smtClean="0">
                  <a:latin typeface="+mj-lt"/>
                </a:rPr>
                <a:t>ystem wartości</a:t>
              </a:r>
              <a:endParaRPr lang="pl-PL" sz="1400" kern="1200" dirty="0">
                <a:latin typeface="+mj-lt"/>
              </a:endParaRPr>
            </a:p>
          </p:txBody>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297002" y="39825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lvl="0" algn="ctr" defTabSz="1600200">
                <a:lnSpc>
                  <a:spcPct val="90000"/>
                </a:lnSpc>
                <a:spcBef>
                  <a:spcPct val="0"/>
                </a:spcBef>
                <a:spcAft>
                  <a:spcPct val="35000"/>
                </a:spcAft>
              </a:pPr>
              <a:r>
                <a:rPr lang="pl-PL" sz="1400" dirty="0" smtClean="0">
                  <a:latin typeface="+mj-lt"/>
                </a:rPr>
                <a:t>wieś</a:t>
              </a:r>
              <a:endParaRPr lang="pl-PL" sz="1400" kern="1200" dirty="0">
                <a:latin typeface="+mj-lt"/>
              </a:endParaRPr>
            </a:p>
          </p:txBody>
        </p:sp>
      </p:grpSp>
    </p:spTree>
    <p:extLst>
      <p:ext uri="{BB962C8B-B14F-4D97-AF65-F5344CB8AC3E}">
        <p14:creationId xmlns:p14="http://schemas.microsoft.com/office/powerpoint/2010/main" val="22351939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17</a:t>
            </a:fld>
            <a:endParaRPr dirty="0">
              <a:solidFill>
                <a:srgbClr val="C2D1D4">
                  <a:lumMod val="75000"/>
                </a:srgbClr>
              </a:solidFill>
            </a:endParaRPr>
          </a:p>
        </p:txBody>
      </p:sp>
      <p:sp>
        <p:nvSpPr>
          <p:cNvPr id="7" name="Text Placeholder 5"/>
          <p:cNvSpPr>
            <a:spLocks noGrp="1"/>
          </p:cNvSpPr>
          <p:nvPr>
            <p:ph type="body" sz="quarter" idx="19"/>
          </p:nvPr>
        </p:nvSpPr>
        <p:spPr>
          <a:xfrm>
            <a:off x="3985146" y="2151230"/>
            <a:ext cx="4827428" cy="3180794"/>
          </a:xfrm>
        </p:spPr>
        <p:txBody>
          <a:bodyPr/>
          <a:lstStyle/>
          <a:p>
            <a:pPr marL="1077913" lvl="5" indent="-273050" algn="just">
              <a:spcBef>
                <a:spcPts val="600"/>
              </a:spcBef>
              <a:buFont typeface="Wingdings" panose="05000000000000000000" pitchFamily="2" charset="2"/>
              <a:buChar char="§"/>
            </a:pPr>
            <a:r>
              <a:rPr lang="pl-PL" sz="1600" b="1" dirty="0" smtClean="0">
                <a:solidFill>
                  <a:schemeClr val="accent6"/>
                </a:solidFill>
                <a:latin typeface="+mj-lt"/>
              </a:rPr>
              <a:t>wychowanie na wsi, w małych miastach </a:t>
            </a:r>
            <a:r>
              <a:rPr lang="pl-PL" sz="1600" dirty="0" smtClean="0">
                <a:solidFill>
                  <a:schemeClr val="accent6"/>
                </a:solidFill>
                <a:latin typeface="+mj-lt"/>
              </a:rPr>
              <a:t>– choć wywiady prowadzono w średniej wielkości miastach (Kielce, Olsztyn, Siedlce) to dominowały respondentki przyjezdne, pochodzące z mniejszych miejscowości. Mieszkały w miejscowościach otaczających miasta lub przeniosły się do większych miast ze względu na pracę. </a:t>
            </a:r>
          </a:p>
          <a:p>
            <a:pPr marL="1262063" lvl="6" indent="0" algn="just">
              <a:spcBef>
                <a:spcPts val="600"/>
              </a:spcBef>
              <a:buNone/>
            </a:pPr>
            <a:endParaRPr lang="pl-PL" sz="1400" i="1"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654864" y="1924339"/>
            <a:ext cx="5185919" cy="3766782"/>
            <a:chOff x="-381903" y="1848303"/>
            <a:chExt cx="4526034" cy="3391507"/>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s</a:t>
              </a:r>
              <a:r>
                <a:rPr lang="pl-PL" sz="1400" dirty="0" smtClean="0">
                  <a:solidFill>
                    <a:prstClr val="white"/>
                  </a:solidFill>
                  <a:latin typeface="Georgia"/>
                </a:rPr>
                <a:t>ytuacja materialna</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wykształcenie</a:t>
              </a:r>
              <a:endParaRPr lang="pl-PL" sz="1400" dirty="0">
                <a:solidFill>
                  <a:prstClr val="white"/>
                </a:solidFill>
                <a:latin typeface="Georgia"/>
              </a:endParaRPr>
            </a:p>
          </p:txBody>
        </p:sp>
        <p:sp>
          <p:nvSpPr>
            <p:cNvPr id="10" name="Dowolny kształt 9"/>
            <p:cNvSpPr/>
            <p:nvPr/>
          </p:nvSpPr>
          <p:spPr>
            <a:xfrm>
              <a:off x="940038" y="2915441"/>
              <a:ext cx="126858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s</a:t>
              </a:r>
              <a:r>
                <a:rPr lang="pl-PL" sz="1400" dirty="0" smtClean="0">
                  <a:solidFill>
                    <a:prstClr val="white"/>
                  </a:solidFill>
                  <a:latin typeface="Georgia"/>
                </a:rPr>
                <a:t>ytuacja społeczno- ekonomiczna</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2238197" y="2915441"/>
              <a:ext cx="134611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wielodzietność</a:t>
              </a:r>
              <a:endParaRPr lang="pl-PL" sz="1400" dirty="0">
                <a:solidFill>
                  <a:prstClr val="white"/>
                </a:solidFill>
                <a:latin typeface="Georgia"/>
              </a:endParaRPr>
            </a:p>
          </p:txBody>
        </p:sp>
        <p:sp>
          <p:nvSpPr>
            <p:cNvPr id="14" name="Dowolny kształt 13"/>
            <p:cNvSpPr/>
            <p:nvPr/>
          </p:nvSpPr>
          <p:spPr>
            <a:xfrm>
              <a:off x="1637900" y="3970291"/>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s</a:t>
              </a:r>
              <a:r>
                <a:rPr lang="pl-PL" sz="1400" dirty="0" smtClean="0">
                  <a:solidFill>
                    <a:prstClr val="white"/>
                  </a:solidFill>
                  <a:latin typeface="Georgia"/>
                </a:rPr>
                <a:t>ystem wartości</a:t>
              </a:r>
              <a:endParaRPr lang="pl-PL" sz="1400" dirty="0">
                <a:solidFill>
                  <a:prstClr val="white"/>
                </a:solidFill>
                <a:latin typeface="Georgia"/>
              </a:endParaRPr>
            </a:p>
          </p:txBody>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297002" y="39825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wieś</a:t>
              </a:r>
              <a:endParaRPr lang="pl-PL" sz="1400" dirty="0">
                <a:solidFill>
                  <a:prstClr val="white"/>
                </a:solidFill>
                <a:latin typeface="Georgia"/>
              </a:endParaRPr>
            </a:p>
          </p:txBody>
        </p:sp>
      </p:grpSp>
    </p:spTree>
    <p:extLst>
      <p:ext uri="{BB962C8B-B14F-4D97-AF65-F5344CB8AC3E}">
        <p14:creationId xmlns:p14="http://schemas.microsoft.com/office/powerpoint/2010/main" val="18474270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18</a:t>
            </a:fld>
            <a:endParaRPr dirty="0">
              <a:solidFill>
                <a:srgbClr val="C2D1D4">
                  <a:lumMod val="75000"/>
                </a:srgbClr>
              </a:solidFill>
            </a:endParaRPr>
          </a:p>
        </p:txBody>
      </p:sp>
      <p:sp>
        <p:nvSpPr>
          <p:cNvPr id="7" name="Text Placeholder 5"/>
          <p:cNvSpPr>
            <a:spLocks noGrp="1"/>
          </p:cNvSpPr>
          <p:nvPr>
            <p:ph type="body" sz="quarter" idx="19"/>
          </p:nvPr>
        </p:nvSpPr>
        <p:spPr>
          <a:xfrm>
            <a:off x="3330054" y="1141278"/>
            <a:ext cx="5431809"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System wartości. </a:t>
            </a:r>
            <a:r>
              <a:rPr lang="pl-PL" sz="1600" dirty="0" smtClean="0">
                <a:latin typeface="+mj-lt"/>
              </a:rPr>
              <a:t>Najczęściej pojawiające się przekonania to:</a:t>
            </a:r>
          </a:p>
          <a:p>
            <a:pPr marL="1077913" lvl="5" indent="-273050" algn="just">
              <a:spcBef>
                <a:spcPts val="600"/>
              </a:spcBef>
              <a:buFont typeface="Wingdings" panose="05000000000000000000" pitchFamily="2" charset="2"/>
              <a:buChar char="§"/>
            </a:pPr>
            <a:r>
              <a:rPr lang="pl-PL" sz="1500" b="1" dirty="0" smtClean="0">
                <a:solidFill>
                  <a:schemeClr val="accent6"/>
                </a:solidFill>
                <a:latin typeface="+mj-lt"/>
              </a:rPr>
              <a:t>„trzeba mieć zawód” – </a:t>
            </a:r>
            <a:r>
              <a:rPr lang="pl-PL" sz="1500" dirty="0" smtClean="0">
                <a:solidFill>
                  <a:schemeClr val="accent6"/>
                </a:solidFill>
                <a:latin typeface="+mj-lt"/>
              </a:rPr>
              <a:t>to kluczowa „prawda o życiu”, którą rodzice przekazują w kontekście wyboru szkoły. W ich czasach zawód niemalże gwarantował pracę, więc mówiąc dzieciom o potrzebie posiadania zawodu rodzice myślą o pewności czy łatwości znalezienia pracy. </a:t>
            </a:r>
          </a:p>
          <a:p>
            <a:pPr marL="1077913" lvl="5" indent="-273050" algn="just">
              <a:spcBef>
                <a:spcPts val="600"/>
              </a:spcBef>
              <a:buFont typeface="Wingdings" panose="05000000000000000000" pitchFamily="2" charset="2"/>
              <a:buChar char="§"/>
            </a:pPr>
            <a:r>
              <a:rPr lang="pl-PL" sz="1500" b="1" dirty="0" smtClean="0">
                <a:solidFill>
                  <a:schemeClr val="accent6"/>
                </a:solidFill>
                <a:latin typeface="+mj-lt"/>
              </a:rPr>
              <a:t>„zawód, który będzie zawsze potrzebny”</a:t>
            </a:r>
            <a:r>
              <a:rPr lang="pl-PL" sz="1500" dirty="0" smtClean="0">
                <a:solidFill>
                  <a:schemeClr val="accent6"/>
                </a:solidFill>
                <a:latin typeface="+mj-lt"/>
              </a:rPr>
              <a:t>– przekonanie, że pracę będzie można zawsze znaleźć w usługach powszechnie pożądanych, takich jak: fryzjerstwo czy gastronomia.</a:t>
            </a:r>
          </a:p>
          <a:p>
            <a:pPr marL="1077913" lvl="5" indent="-273050" algn="just">
              <a:spcBef>
                <a:spcPts val="600"/>
              </a:spcBef>
              <a:buFont typeface="Wingdings" panose="05000000000000000000" pitchFamily="2" charset="2"/>
              <a:buChar char="§"/>
            </a:pPr>
            <a:r>
              <a:rPr lang="pl-PL" sz="1500" b="1" dirty="0">
                <a:solidFill>
                  <a:schemeClr val="accent6"/>
                </a:solidFill>
                <a:latin typeface="+mj-lt"/>
              </a:rPr>
              <a:t>w</a:t>
            </a:r>
            <a:r>
              <a:rPr lang="pl-PL" sz="1500" b="1" dirty="0" smtClean="0">
                <a:solidFill>
                  <a:schemeClr val="accent6"/>
                </a:solidFill>
                <a:latin typeface="+mj-lt"/>
              </a:rPr>
              <a:t>ykształcenie nie jest potrzebne do szczęśliwego życia </a:t>
            </a:r>
            <a:r>
              <a:rPr lang="pl-PL" sz="1500" dirty="0" smtClean="0">
                <a:solidFill>
                  <a:schemeClr val="accent6"/>
                </a:solidFill>
                <a:latin typeface="+mj-lt"/>
              </a:rPr>
              <a:t>– taka opinia pojawiała się przede wszystkim wśród ojców mających wykształcenie podstawowe, związana była też z przekonanie o roli kobiety:</a:t>
            </a:r>
          </a:p>
          <a:p>
            <a:pPr marL="1535113" lvl="6" indent="-273050" algn="just">
              <a:spcBef>
                <a:spcPts val="600"/>
              </a:spcBef>
              <a:buFont typeface="Wingdings" panose="05000000000000000000" pitchFamily="2" charset="2"/>
              <a:buChar char="§"/>
            </a:pPr>
            <a:r>
              <a:rPr lang="pl-PL" sz="1400" i="1" dirty="0" smtClean="0">
                <a:solidFill>
                  <a:schemeClr val="accent4"/>
                </a:solidFill>
                <a:latin typeface="+mj-lt"/>
              </a:rPr>
              <a:t>Mój tata jest przeciwny szkole. I on mnie może też dołował. Bo mówił „po co ci ta szkoła, nie jest do niczego potrzebna”  [FGI, Siedlce, bezrobotne]</a:t>
            </a: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654864" y="1924339"/>
            <a:ext cx="5185919" cy="3766782"/>
            <a:chOff x="-381903" y="1848303"/>
            <a:chExt cx="4526034" cy="3391507"/>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s</a:t>
              </a:r>
              <a:r>
                <a:rPr lang="pl-PL" sz="1400" dirty="0" smtClean="0">
                  <a:solidFill>
                    <a:prstClr val="white"/>
                  </a:solidFill>
                  <a:latin typeface="Georgia"/>
                </a:rPr>
                <a:t>ytuacja materialna</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wykształcenie</a:t>
              </a:r>
              <a:endParaRPr lang="pl-PL" sz="1400" dirty="0">
                <a:solidFill>
                  <a:prstClr val="white"/>
                </a:solidFill>
                <a:latin typeface="Georgia"/>
              </a:endParaRPr>
            </a:p>
          </p:txBody>
        </p:sp>
        <p:sp>
          <p:nvSpPr>
            <p:cNvPr id="10" name="Dowolny kształt 9"/>
            <p:cNvSpPr/>
            <p:nvPr/>
          </p:nvSpPr>
          <p:spPr>
            <a:xfrm>
              <a:off x="940038" y="2915441"/>
              <a:ext cx="126858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s</a:t>
              </a:r>
              <a:r>
                <a:rPr lang="pl-PL" sz="1400" dirty="0" smtClean="0">
                  <a:solidFill>
                    <a:prstClr val="white"/>
                  </a:solidFill>
                  <a:latin typeface="Georgia"/>
                </a:rPr>
                <a:t>ytuacja społeczno- ekonomiczna</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2238197" y="2915441"/>
              <a:ext cx="1346113"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wielodzietność</a:t>
              </a:r>
              <a:endParaRPr lang="pl-PL" sz="1400" dirty="0">
                <a:solidFill>
                  <a:prstClr val="white"/>
                </a:solidFill>
                <a:latin typeface="Georgia"/>
              </a:endParaRPr>
            </a:p>
          </p:txBody>
        </p:sp>
        <p:sp>
          <p:nvSpPr>
            <p:cNvPr id="14" name="Dowolny kształt 13"/>
            <p:cNvSpPr/>
            <p:nvPr/>
          </p:nvSpPr>
          <p:spPr>
            <a:xfrm>
              <a:off x="1637900" y="3970291"/>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s</a:t>
              </a:r>
              <a:r>
                <a:rPr lang="pl-PL" sz="1400" dirty="0" smtClean="0">
                  <a:solidFill>
                    <a:prstClr val="white"/>
                  </a:solidFill>
                  <a:latin typeface="Georgia"/>
                </a:rPr>
                <a:t>ystem wartości</a:t>
              </a:r>
              <a:endParaRPr lang="pl-PL" sz="1400" dirty="0">
                <a:solidFill>
                  <a:prstClr val="white"/>
                </a:solidFill>
                <a:latin typeface="Georgia"/>
              </a:endParaRPr>
            </a:p>
          </p:txBody>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297002" y="39825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wieś</a:t>
              </a:r>
              <a:endParaRPr lang="pl-PL" sz="1400" dirty="0">
                <a:solidFill>
                  <a:prstClr val="white"/>
                </a:solidFill>
                <a:latin typeface="Georgia"/>
              </a:endParaRPr>
            </a:p>
          </p:txBody>
        </p:sp>
      </p:grpSp>
    </p:spTree>
    <p:extLst>
      <p:ext uri="{BB962C8B-B14F-4D97-AF65-F5344CB8AC3E}">
        <p14:creationId xmlns:p14="http://schemas.microsoft.com/office/powerpoint/2010/main" val="292494811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19</a:t>
            </a:fld>
            <a:endParaRPr dirty="0">
              <a:solidFill>
                <a:srgbClr val="C2D1D4">
                  <a:lumMod val="75000"/>
                </a:srgbClr>
              </a:solidFill>
            </a:endParaRPr>
          </a:p>
        </p:txBody>
      </p:sp>
      <p:sp>
        <p:nvSpPr>
          <p:cNvPr id="7" name="Text Placeholder 5"/>
          <p:cNvSpPr>
            <a:spLocks noGrp="1"/>
          </p:cNvSpPr>
          <p:nvPr>
            <p:ph type="body" sz="quarter" idx="19"/>
          </p:nvPr>
        </p:nvSpPr>
        <p:spPr>
          <a:xfrm>
            <a:off x="3179929" y="1023580"/>
            <a:ext cx="5673589" cy="5656995"/>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Dominowało poczucie, że szkoła nie sugerowała w żaden sposób wyboru szkoły, jednak dokładniejsza eksploracja tego obszaru wskazywała na istnienie elementów nieformalnego doradztwa.</a:t>
            </a:r>
          </a:p>
          <a:p>
            <a:pPr marL="387350" lvl="4" indent="-285750" algn="just">
              <a:spcBef>
                <a:spcPts val="600"/>
              </a:spcBef>
              <a:buFont typeface="Wingdings" panose="05000000000000000000" pitchFamily="2" charset="2"/>
              <a:buChar char="§"/>
            </a:pPr>
            <a:r>
              <a:rPr lang="pl-PL" sz="1600" b="1" dirty="0" smtClean="0">
                <a:latin typeface="+mj-lt"/>
              </a:rPr>
              <a:t>Wyniki w nauce – </a:t>
            </a:r>
            <a:r>
              <a:rPr lang="pl-PL" sz="1600" dirty="0" smtClean="0">
                <a:latin typeface="+mj-lt"/>
              </a:rPr>
              <a:t>były czynnikiem, który predysponował do wyboru danego typu szkoły. Dziewczęta, które źle się uczyły miały świadomość (czasami wspartą opiniami nauczycieli), że nie poradzą sobie w technikach czy liceach lub się do nich nie dostaną. Było to szczególnie ograniczające w czasach gdy dokumenty można było złożyć tylko do jednej szkoły i w razie odmowy przyjęcia trudno było znaleźć inną szkołę. System składania dokumentów do 3 szkół sprawił, że złożenie dokumentów do technikum nie niosło w sobie ryzyka. </a:t>
            </a:r>
          </a:p>
          <a:p>
            <a:pPr marL="1077913" lvl="5" indent="-354013" algn="just">
              <a:spcBef>
                <a:spcPts val="600"/>
              </a:spcBef>
              <a:buFont typeface="Wingdings" panose="05000000000000000000" pitchFamily="2" charset="2"/>
              <a:buChar char="§"/>
            </a:pPr>
            <a:r>
              <a:rPr lang="pl-PL" sz="1400" i="1" dirty="0" smtClean="0">
                <a:solidFill>
                  <a:schemeClr val="accent3">
                    <a:lumMod val="50000"/>
                  </a:schemeClr>
                </a:solidFill>
                <a:latin typeface="+mj-lt"/>
              </a:rPr>
              <a:t>Te dziewczyny rozgarnięte to szły do ogólniaka. (…) Może nie to, że one były bardzo ambitne, tylko może rodzice bardziej ambitni. Bo wiadomo, że w podstawówce człowiek się nie podejmuje sam tej decyzji, jaką szkołę wybierze. Jednak rodzice maja na to wpływ. [Kielce. FGI, pracujące]</a:t>
            </a: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dirty="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p:txBody>
      </p:sp>
      <p:grpSp>
        <p:nvGrpSpPr>
          <p:cNvPr id="3" name="Grupa 2"/>
          <p:cNvGrpSpPr/>
          <p:nvPr/>
        </p:nvGrpSpPr>
        <p:grpSpPr>
          <a:xfrm>
            <a:off x="150065" y="2531818"/>
            <a:ext cx="3101523" cy="1492213"/>
            <a:chOff x="555542" y="2490881"/>
            <a:chExt cx="3101523" cy="1492213"/>
          </a:xfrm>
        </p:grpSpPr>
        <p:sp>
          <p:nvSpPr>
            <p:cNvPr id="17" name="Dowolny kształt 16"/>
            <p:cNvSpPr/>
            <p:nvPr/>
          </p:nvSpPr>
          <p:spPr>
            <a:xfrm rot="21600000">
              <a:off x="555542" y="2490881"/>
              <a:ext cx="1492212"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Nieformalne doradztwo</a:t>
              </a:r>
              <a:endParaRPr lang="pl-PL" sz="1400" dirty="0">
                <a:solidFill>
                  <a:prstClr val="white"/>
                </a:solidFill>
                <a:latin typeface="Georgia"/>
              </a:endParaRPr>
            </a:p>
          </p:txBody>
        </p:sp>
        <p:sp>
          <p:nvSpPr>
            <p:cNvPr id="18" name="Dowolny kształt 17"/>
            <p:cNvSpPr/>
            <p:nvPr/>
          </p:nvSpPr>
          <p:spPr>
            <a:xfrm>
              <a:off x="2164853" y="2490881"/>
              <a:ext cx="1492212" cy="1492212"/>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522274" y="0"/>
                  </a:moveTo>
                  <a:lnTo>
                    <a:pt x="522274" y="373053"/>
                  </a:lnTo>
                  <a:lnTo>
                    <a:pt x="1492212" y="373053"/>
                  </a:lnTo>
                  <a:lnTo>
                    <a:pt x="1492212" y="1119159"/>
                  </a:lnTo>
                  <a:lnTo>
                    <a:pt x="522274" y="1119159"/>
                  </a:lnTo>
                  <a:lnTo>
                    <a:pt x="522274" y="1492212"/>
                  </a:lnTo>
                  <a:lnTo>
                    <a:pt x="0" y="746106"/>
                  </a:lnTo>
                  <a:lnTo>
                    <a:pt x="522274"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706" tIns="472621" rIns="99567" bIns="472621"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Wyniki w nauce</a:t>
              </a:r>
              <a:endParaRPr lang="pl-PL" sz="1400" dirty="0">
                <a:solidFill>
                  <a:prstClr val="white"/>
                </a:solidFill>
                <a:latin typeface="Georgia"/>
              </a:endParaRPr>
            </a:p>
          </p:txBody>
        </p:sp>
      </p:grpSp>
      <p:sp>
        <p:nvSpPr>
          <p:cNvPr id="19" name="Dowolny kształt 18"/>
          <p:cNvSpPr/>
          <p:nvPr/>
        </p:nvSpPr>
        <p:spPr>
          <a:xfrm rot="16200000">
            <a:off x="891546" y="3675878"/>
            <a:ext cx="1610650"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Stygmatyzacja</a:t>
            </a:r>
            <a:endParaRPr lang="pl-PL" sz="1400" dirty="0">
              <a:solidFill>
                <a:prstClr val="white"/>
              </a:solidFill>
              <a:latin typeface="Georgia"/>
            </a:endParaRPr>
          </a:p>
        </p:txBody>
      </p:sp>
      <p:sp>
        <p:nvSpPr>
          <p:cNvPr id="20" name="Trójkąt równoramienny 19"/>
          <p:cNvSpPr/>
          <p:nvPr/>
        </p:nvSpPr>
        <p:spPr>
          <a:xfrm rot="10800000">
            <a:off x="946226" y="2088119"/>
            <a:ext cx="1492214" cy="1112451"/>
          </a:xfrm>
          <a:prstGeom prst="triangle">
            <a:avLst/>
          </a:prstGeom>
          <a:solidFill>
            <a:schemeClr val="bg2"/>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pl-PL" dirty="0" smtClean="0">
              <a:solidFill>
                <a:srgbClr val="537177"/>
              </a:solidFill>
            </a:endParaRPr>
          </a:p>
        </p:txBody>
      </p:sp>
      <p:sp>
        <p:nvSpPr>
          <p:cNvPr id="21" name="pole tekstowe 20"/>
          <p:cNvSpPr txBox="1"/>
          <p:nvPr/>
        </p:nvSpPr>
        <p:spPr>
          <a:xfrm>
            <a:off x="1037226" y="2115415"/>
            <a:ext cx="1337511" cy="276999"/>
          </a:xfrm>
          <a:prstGeom prst="rect">
            <a:avLst/>
          </a:prstGeom>
          <a:noFill/>
        </p:spPr>
        <p:txBody>
          <a:bodyPr wrap="square" rtlCol="0">
            <a:spAutoFit/>
          </a:bodyPr>
          <a:lstStyle/>
          <a:p>
            <a:pPr algn="ctr"/>
            <a:r>
              <a:rPr lang="pl-PL" sz="1200" b="1" dirty="0" smtClean="0">
                <a:solidFill>
                  <a:schemeClr val="bg1"/>
                </a:solidFill>
                <a:latin typeface="Georgia"/>
              </a:rPr>
              <a:t>Wpływ szkoły</a:t>
            </a:r>
          </a:p>
        </p:txBody>
      </p:sp>
    </p:spTree>
    <p:extLst>
      <p:ext uri="{BB962C8B-B14F-4D97-AF65-F5344CB8AC3E}">
        <p14:creationId xmlns:p14="http://schemas.microsoft.com/office/powerpoint/2010/main" val="397617631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2241810"/>
            <a:ext cx="8291786" cy="738664"/>
          </a:xfrm>
        </p:spPr>
        <p:txBody>
          <a:bodyPr/>
          <a:lstStyle/>
          <a:p>
            <a:r>
              <a:rPr lang="pl-PL" dirty="0" smtClean="0"/>
              <a:t>Ogólne informacje o projekcie</a:t>
            </a:r>
            <a:endParaRPr lang="en-US" dirty="0"/>
          </a:p>
        </p:txBody>
      </p:sp>
      <p:sp>
        <p:nvSpPr>
          <p:cNvPr id="6" name="Subtitle 5"/>
          <p:cNvSpPr>
            <a:spLocks noGrp="1"/>
          </p:cNvSpPr>
          <p:nvPr>
            <p:ph type="subTitle" idx="1"/>
          </p:nvPr>
        </p:nvSpPr>
        <p:spPr>
          <a:xfrm>
            <a:off x="1371600" y="3170684"/>
            <a:ext cx="6400800" cy="307777"/>
          </a:xfrm>
        </p:spPr>
        <p:txBody>
          <a:bodyPr/>
          <a:lstStyle/>
          <a:p>
            <a:r>
              <a:rPr lang="pl-PL" dirty="0" smtClean="0"/>
              <a:t>Kilka słów o celach i metodologii</a:t>
            </a:r>
            <a:endParaRPr lang="en-US" dirty="0"/>
          </a:p>
        </p:txBody>
      </p:sp>
      <p:sp>
        <p:nvSpPr>
          <p:cNvPr id="4" name="Slide Number Placeholder 3"/>
          <p:cNvSpPr>
            <a:spLocks noGrp="1"/>
          </p:cNvSpPr>
          <p:nvPr>
            <p:ph type="sldNum" sz="quarter" idx="11"/>
          </p:nvPr>
        </p:nvSpPr>
        <p:spPr/>
        <p:txBody>
          <a:bodyPr/>
          <a:lstStyle/>
          <a:p>
            <a:fld id="{19AB4E72-7858-48F1-A40D-12FF09E4BFB8}" type="slidenum">
              <a:rPr lang="en-US" smtClean="0"/>
              <a:pPr/>
              <a:t>2</a:t>
            </a:fld>
            <a:endParaRPr lang="en-US" dirty="0"/>
          </a:p>
        </p:txBody>
      </p:sp>
    </p:spTree>
    <p:extLst>
      <p:ext uri="{BB962C8B-B14F-4D97-AF65-F5344CB8AC3E}">
        <p14:creationId xmlns:p14="http://schemas.microsoft.com/office/powerpoint/2010/main" val="18464316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20</a:t>
            </a:fld>
            <a:endParaRPr dirty="0">
              <a:solidFill>
                <a:srgbClr val="C2D1D4">
                  <a:lumMod val="75000"/>
                </a:srgbClr>
              </a:solidFill>
            </a:endParaRPr>
          </a:p>
        </p:txBody>
      </p:sp>
      <p:sp>
        <p:nvSpPr>
          <p:cNvPr id="7" name="Text Placeholder 5"/>
          <p:cNvSpPr>
            <a:spLocks noGrp="1"/>
          </p:cNvSpPr>
          <p:nvPr>
            <p:ph type="body" sz="quarter" idx="19"/>
          </p:nvPr>
        </p:nvSpPr>
        <p:spPr>
          <a:xfrm>
            <a:off x="2552131" y="968988"/>
            <a:ext cx="6291618" cy="5656995"/>
          </a:xfrm>
        </p:spPr>
        <p:txBody>
          <a:bodyPr/>
          <a:lstStyle/>
          <a:p>
            <a:pPr marL="387350" lvl="4" indent="-285750" algn="just">
              <a:spcBef>
                <a:spcPts val="600"/>
              </a:spcBef>
              <a:buFont typeface="Wingdings" panose="05000000000000000000" pitchFamily="2" charset="2"/>
              <a:buChar char="§"/>
            </a:pPr>
            <a:r>
              <a:rPr lang="pl-PL" sz="1500" b="1" dirty="0" smtClean="0">
                <a:latin typeface="+mj-lt"/>
              </a:rPr>
              <a:t>W części szkół wspominano o ogólnej radzie dawanej uczniom</a:t>
            </a:r>
            <a:r>
              <a:rPr lang="pl-PL" sz="1500" dirty="0" smtClean="0">
                <a:latin typeface="+mj-lt"/>
              </a:rPr>
              <a:t>. Np., że lepiej iść do liceum i na studiach lub do technikum, żeby mieć maturę i zawód (</a:t>
            </a:r>
            <a:r>
              <a:rPr lang="pl-PL" sz="1500" dirty="0">
                <a:latin typeface="+mj-lt"/>
              </a:rPr>
              <a:t>przede wszystkim w większych </a:t>
            </a:r>
            <a:r>
              <a:rPr lang="pl-PL" sz="1500" dirty="0" smtClean="0">
                <a:latin typeface="+mj-lt"/>
              </a:rPr>
              <a:t>miastach), a w innych że najważniejszy jest zawód (raczej małe miejscowości).</a:t>
            </a:r>
            <a:r>
              <a:rPr lang="pl-PL" sz="1500" b="1" dirty="0" smtClean="0">
                <a:latin typeface="+mj-lt"/>
              </a:rPr>
              <a:t> </a:t>
            </a:r>
          </a:p>
          <a:p>
            <a:pPr marL="387350" lvl="4" indent="-285750" algn="just">
              <a:spcBef>
                <a:spcPts val="600"/>
              </a:spcBef>
              <a:buFont typeface="Wingdings" panose="05000000000000000000" pitchFamily="2" charset="2"/>
              <a:buChar char="§"/>
            </a:pPr>
            <a:r>
              <a:rPr lang="pl-PL" sz="1500" b="1" dirty="0" smtClean="0">
                <a:latin typeface="+mj-lt"/>
              </a:rPr>
              <a:t>W innych „doradztwo” było spersonalizowane i w odczuciu niektórych piętnujące. </a:t>
            </a:r>
            <a:r>
              <a:rPr lang="pl-PL" sz="1500" dirty="0" smtClean="0">
                <a:latin typeface="+mj-lt"/>
              </a:rPr>
              <a:t>W wywiadach powielał się motyw podziału na dzieci „miejskie” i „wiejskie” oraz „z dobrych” i „złych” domów. </a:t>
            </a:r>
            <a:r>
              <a:rPr lang="pl-PL" sz="1500" dirty="0">
                <a:latin typeface="+mj-lt"/>
              </a:rPr>
              <a:t> </a:t>
            </a:r>
            <a:r>
              <a:rPr lang="pl-PL" sz="1500" dirty="0" smtClean="0">
                <a:latin typeface="+mj-lt"/>
              </a:rPr>
              <a:t>Znając rodzinę i opinię o niej, nauczyciele nakładali dziecku „łatkę” i zgodnie z nią oceniało dziecko przez lata podstawówki:</a:t>
            </a:r>
          </a:p>
          <a:p>
            <a:pPr marL="1077913" lvl="5" indent="-354013" algn="just">
              <a:spcBef>
                <a:spcPts val="600"/>
              </a:spcBef>
              <a:buFont typeface="Wingdings" panose="05000000000000000000" pitchFamily="2" charset="2"/>
              <a:buChar char="§"/>
            </a:pPr>
            <a:r>
              <a:rPr lang="pl-PL" sz="1300" i="1" dirty="0" smtClean="0">
                <a:solidFill>
                  <a:schemeClr val="accent3">
                    <a:lumMod val="50000"/>
                  </a:schemeClr>
                </a:solidFill>
                <a:latin typeface="+mj-lt"/>
              </a:rPr>
              <a:t>Presja była wprost. To było w latach 90-tych. Ja jestem 82 rok urodzenia. Nie, wtedy takie przekraczanie granic nie było aż tak popularne. Może, gdyby było tak, jak teraz, to nie wiem, czy bym wybrała zawodówkę, ale wbrew pozorom, to były naprawdę fajne lata. (…) jeśli ktoś pochodził z centrum miasta, miał fajny status finansowy. Mamusia, tatuś pracowali, to tak „ty idź do technikum, ty idź do liceum. Nie, wiesz, ty idź dziecko do zawodówki. Tam ci będzie dobrze. Realnie. Takie niekoniecznie to było przełożone na inteligencję i umiejętności, zainteresowania. A bardziej na zachowanie barier. Tak bym to ujęła. (…) nauczycielki potrafiły zapytać wprost na lekcji, co macie zamiar robić po podstawówce. I jeśli się nie spodobałam, to… Mój kolega ówczesny chciał pójść do liceum plastycznego, a że pani nie oceniała zbyt wysoko jego inteligencji, miał nieprzyjemność i usłyszał to przy całej klasie.</a:t>
            </a:r>
          </a:p>
          <a:p>
            <a:pPr marL="387350" lvl="4" indent="-285750" algn="just">
              <a:spcBef>
                <a:spcPts val="600"/>
              </a:spcBef>
              <a:buFont typeface="Wingdings" panose="05000000000000000000" pitchFamily="2" charset="2"/>
              <a:buChar char="§"/>
            </a:pPr>
            <a:endParaRPr lang="pl-PL" sz="1300" dirty="0" smtClean="0">
              <a:latin typeface="+mj-lt"/>
            </a:endParaRPr>
          </a:p>
          <a:p>
            <a:pPr marL="387350" lvl="4" indent="-285750" algn="just">
              <a:spcBef>
                <a:spcPts val="600"/>
              </a:spcBef>
              <a:buFont typeface="Wingdings" panose="05000000000000000000" pitchFamily="2" charset="2"/>
              <a:buChar char="§"/>
            </a:pPr>
            <a:endParaRPr lang="pl-PL" sz="1600" dirty="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p:txBody>
      </p:sp>
      <p:grpSp>
        <p:nvGrpSpPr>
          <p:cNvPr id="3" name="Grupa 2"/>
          <p:cNvGrpSpPr/>
          <p:nvPr/>
        </p:nvGrpSpPr>
        <p:grpSpPr>
          <a:xfrm>
            <a:off x="-63" y="3514474"/>
            <a:ext cx="3101523" cy="1492213"/>
            <a:chOff x="555542" y="2490881"/>
            <a:chExt cx="3101523" cy="1492213"/>
          </a:xfrm>
        </p:grpSpPr>
        <p:sp>
          <p:nvSpPr>
            <p:cNvPr id="17" name="Dowolny kształt 16"/>
            <p:cNvSpPr/>
            <p:nvPr/>
          </p:nvSpPr>
          <p:spPr>
            <a:xfrm rot="21600000">
              <a:off x="555542" y="2490881"/>
              <a:ext cx="1492212"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Nieformalne doradztwo</a:t>
              </a:r>
              <a:endParaRPr lang="pl-PL" sz="1400" dirty="0">
                <a:solidFill>
                  <a:prstClr val="white"/>
                </a:solidFill>
                <a:latin typeface="Georgia"/>
              </a:endParaRPr>
            </a:p>
          </p:txBody>
        </p:sp>
        <p:sp>
          <p:nvSpPr>
            <p:cNvPr id="18" name="Dowolny kształt 17"/>
            <p:cNvSpPr/>
            <p:nvPr/>
          </p:nvSpPr>
          <p:spPr>
            <a:xfrm>
              <a:off x="2164853" y="2490881"/>
              <a:ext cx="1492212" cy="1492212"/>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522274" y="0"/>
                  </a:moveTo>
                  <a:lnTo>
                    <a:pt x="522274" y="373053"/>
                  </a:lnTo>
                  <a:lnTo>
                    <a:pt x="1492212" y="373053"/>
                  </a:lnTo>
                  <a:lnTo>
                    <a:pt x="1492212" y="1119159"/>
                  </a:lnTo>
                  <a:lnTo>
                    <a:pt x="522274" y="1119159"/>
                  </a:lnTo>
                  <a:lnTo>
                    <a:pt x="522274" y="1492212"/>
                  </a:lnTo>
                  <a:lnTo>
                    <a:pt x="0" y="746106"/>
                  </a:lnTo>
                  <a:lnTo>
                    <a:pt x="522274"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706" tIns="472621" rIns="99567" bIns="472621"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Wyniki w nauce</a:t>
              </a:r>
              <a:endParaRPr lang="pl-PL" sz="1400" dirty="0">
                <a:solidFill>
                  <a:prstClr val="white"/>
                </a:solidFill>
                <a:latin typeface="Georgia"/>
              </a:endParaRPr>
            </a:p>
          </p:txBody>
        </p:sp>
      </p:grpSp>
      <p:sp>
        <p:nvSpPr>
          <p:cNvPr id="19" name="Dowolny kształt 18"/>
          <p:cNvSpPr/>
          <p:nvPr/>
        </p:nvSpPr>
        <p:spPr>
          <a:xfrm rot="16200000">
            <a:off x="741418" y="4658534"/>
            <a:ext cx="1610650"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Stygmatyzacja</a:t>
            </a:r>
            <a:endParaRPr lang="pl-PL" sz="1400" dirty="0">
              <a:solidFill>
                <a:prstClr val="white"/>
              </a:solidFill>
              <a:latin typeface="Georgia"/>
            </a:endParaRPr>
          </a:p>
        </p:txBody>
      </p:sp>
      <p:sp>
        <p:nvSpPr>
          <p:cNvPr id="20" name="Trójkąt równoramienny 19"/>
          <p:cNvSpPr/>
          <p:nvPr/>
        </p:nvSpPr>
        <p:spPr>
          <a:xfrm rot="10800000">
            <a:off x="796098" y="3070775"/>
            <a:ext cx="1492214" cy="1112451"/>
          </a:xfrm>
          <a:prstGeom prst="triangle">
            <a:avLst/>
          </a:prstGeom>
          <a:solidFill>
            <a:schemeClr val="bg2"/>
          </a:soli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pl-PL" dirty="0" smtClean="0">
              <a:solidFill>
                <a:srgbClr val="537177"/>
              </a:solidFill>
            </a:endParaRPr>
          </a:p>
        </p:txBody>
      </p:sp>
      <p:sp>
        <p:nvSpPr>
          <p:cNvPr id="21" name="pole tekstowe 20"/>
          <p:cNvSpPr txBox="1"/>
          <p:nvPr/>
        </p:nvSpPr>
        <p:spPr>
          <a:xfrm>
            <a:off x="887098" y="3098071"/>
            <a:ext cx="1337511" cy="276999"/>
          </a:xfrm>
          <a:prstGeom prst="rect">
            <a:avLst/>
          </a:prstGeom>
          <a:noFill/>
        </p:spPr>
        <p:txBody>
          <a:bodyPr wrap="square" rtlCol="0">
            <a:spAutoFit/>
          </a:bodyPr>
          <a:lstStyle/>
          <a:p>
            <a:pPr algn="ctr"/>
            <a:r>
              <a:rPr lang="pl-PL" sz="1200" b="1" dirty="0" smtClean="0">
                <a:solidFill>
                  <a:prstClr val="white"/>
                </a:solidFill>
                <a:latin typeface="Georgia"/>
              </a:rPr>
              <a:t>Wpływ szkoły</a:t>
            </a:r>
          </a:p>
        </p:txBody>
      </p:sp>
    </p:spTree>
    <p:extLst>
      <p:ext uri="{BB962C8B-B14F-4D97-AF65-F5344CB8AC3E}">
        <p14:creationId xmlns:p14="http://schemas.microsoft.com/office/powerpoint/2010/main" val="35404216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21</a:t>
            </a:fld>
            <a:endParaRPr dirty="0">
              <a:solidFill>
                <a:srgbClr val="C2D1D4">
                  <a:lumMod val="75000"/>
                </a:srgbClr>
              </a:solidFill>
            </a:endParaRPr>
          </a:p>
        </p:txBody>
      </p:sp>
      <p:sp>
        <p:nvSpPr>
          <p:cNvPr id="7" name="Text Placeholder 5"/>
          <p:cNvSpPr>
            <a:spLocks noGrp="1"/>
          </p:cNvSpPr>
          <p:nvPr>
            <p:ph type="body" sz="quarter" idx="19"/>
          </p:nvPr>
        </p:nvSpPr>
        <p:spPr>
          <a:xfrm>
            <a:off x="3179929" y="1023580"/>
            <a:ext cx="5673589" cy="5656995"/>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Brak dojrzałości – gotowości do podjęcia decyzji sprawia, że determinujące bywają czynniki, które można określić jako nieco przypadkowe:</a:t>
            </a:r>
          </a:p>
          <a:p>
            <a:pPr marL="387350" lvl="4" indent="-285750" algn="just">
              <a:spcBef>
                <a:spcPts val="600"/>
              </a:spcBef>
              <a:buFont typeface="Wingdings" panose="05000000000000000000" pitchFamily="2" charset="2"/>
              <a:buChar char="§"/>
            </a:pPr>
            <a:r>
              <a:rPr lang="pl-PL" sz="1600" b="1" dirty="0">
                <a:latin typeface="+mj-lt"/>
              </a:rPr>
              <a:t>Wpływ rówieśników – </a:t>
            </a:r>
            <a:r>
              <a:rPr lang="pl-PL" sz="1600" dirty="0">
                <a:latin typeface="+mj-lt"/>
              </a:rPr>
              <a:t>wybór szkoły ze względu na to, do której szkoły idzie najbliższa przyjaciółka to bardzo częsty motyw</a:t>
            </a:r>
            <a:r>
              <a:rPr lang="pl-PL" sz="1600" dirty="0" smtClean="0">
                <a:latin typeface="+mj-lt"/>
              </a:rPr>
              <a:t>. Pewne znaczenie, ale można na podstawie wywiadów odnieść wrażenie, że nie zbyt duże ma dominujący kierunek wyboru rówieśników (np. „wszyscy do zawodówki”, „dziewczyny do gastronomika”). Jednak nie brakowało przypadków, w których np. większość klasy szła do liceum czy technikum, a nasza respondentka jako jedna z niewielu do zawodówki.</a:t>
            </a:r>
          </a:p>
          <a:p>
            <a:pPr marL="387350" lvl="4" indent="-285750" algn="just">
              <a:spcBef>
                <a:spcPts val="600"/>
              </a:spcBef>
              <a:buFont typeface="Wingdings" panose="05000000000000000000" pitchFamily="2" charset="2"/>
              <a:buChar char="§"/>
            </a:pPr>
            <a:r>
              <a:rPr lang="pl-PL" sz="1600" b="1" dirty="0" smtClean="0">
                <a:latin typeface="+mj-lt"/>
              </a:rPr>
              <a:t>Lokalizacja szkoły </a:t>
            </a:r>
            <a:r>
              <a:rPr lang="pl-PL" sz="1600" dirty="0" smtClean="0">
                <a:latin typeface="+mj-lt"/>
              </a:rPr>
              <a:t>– pojawiały się bezpośrednie deklaracje dotyczące wyboru</a:t>
            </a:r>
            <a:r>
              <a:rPr lang="pl-PL" sz="1600" dirty="0">
                <a:latin typeface="+mj-lt"/>
              </a:rPr>
              <a:t> </a:t>
            </a:r>
            <a:r>
              <a:rPr lang="pl-PL" sz="1600" dirty="0" smtClean="0">
                <a:latin typeface="+mj-lt"/>
              </a:rPr>
              <a:t>ze względu na oddalenie od domu. „</a:t>
            </a:r>
            <a:r>
              <a:rPr lang="pl-PL" sz="1600" i="1" dirty="0" smtClean="0">
                <a:solidFill>
                  <a:schemeClr val="accent4"/>
                </a:solidFill>
                <a:latin typeface="+mj-lt"/>
              </a:rPr>
              <a:t>I tak nie wiedziałam co wybrać, to stwierdziłam, że pójdę do najbliższej szkoły</a:t>
            </a:r>
            <a:r>
              <a:rPr lang="pl-PL" sz="1600" dirty="0" smtClean="0">
                <a:latin typeface="+mj-lt"/>
              </a:rPr>
              <a:t>”. Czasem było to też decyzja rodziców związana z minimalizowaniem kosztów dojazdu: „</a:t>
            </a:r>
            <a:r>
              <a:rPr lang="pl-PL" sz="1600" i="1" dirty="0" smtClean="0">
                <a:solidFill>
                  <a:schemeClr val="accent4"/>
                </a:solidFill>
                <a:latin typeface="+mj-lt"/>
              </a:rPr>
              <a:t>To była najbliższa szkoła, 30 km od naszej wsi, dla rodziców kwestia kosztów dojazdu była decydująca”.</a:t>
            </a: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dirty="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p:txBody>
      </p:sp>
      <p:grpSp>
        <p:nvGrpSpPr>
          <p:cNvPr id="3" name="Grupa 2"/>
          <p:cNvGrpSpPr/>
          <p:nvPr/>
        </p:nvGrpSpPr>
        <p:grpSpPr>
          <a:xfrm>
            <a:off x="150065" y="2531818"/>
            <a:ext cx="3101523" cy="1492213"/>
            <a:chOff x="555542" y="2490881"/>
            <a:chExt cx="3101523" cy="1492213"/>
          </a:xfrm>
        </p:grpSpPr>
        <p:sp>
          <p:nvSpPr>
            <p:cNvPr id="17" name="Dowolny kształt 16"/>
            <p:cNvSpPr/>
            <p:nvPr/>
          </p:nvSpPr>
          <p:spPr>
            <a:xfrm rot="21600000">
              <a:off x="555542" y="2490881"/>
              <a:ext cx="1492212"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lvl="0" algn="ctr" defTabSz="622300">
                <a:lnSpc>
                  <a:spcPct val="90000"/>
                </a:lnSpc>
                <a:spcBef>
                  <a:spcPct val="0"/>
                </a:spcBef>
                <a:spcAft>
                  <a:spcPct val="35000"/>
                </a:spcAft>
              </a:pPr>
              <a:r>
                <a:rPr lang="pl-PL" sz="1400" kern="1200" dirty="0" smtClean="0">
                  <a:latin typeface="+mj-lt"/>
                </a:rPr>
                <a:t>Brak dojrzałości</a:t>
              </a:r>
              <a:endParaRPr lang="pl-PL" sz="1400" kern="1200" dirty="0">
                <a:latin typeface="+mj-lt"/>
              </a:endParaRPr>
            </a:p>
          </p:txBody>
        </p:sp>
        <p:sp>
          <p:nvSpPr>
            <p:cNvPr id="18" name="Dowolny kształt 17"/>
            <p:cNvSpPr/>
            <p:nvPr/>
          </p:nvSpPr>
          <p:spPr>
            <a:xfrm>
              <a:off x="2164853" y="2490881"/>
              <a:ext cx="1492212" cy="1492212"/>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522274" y="0"/>
                  </a:moveTo>
                  <a:lnTo>
                    <a:pt x="522274" y="373053"/>
                  </a:lnTo>
                  <a:lnTo>
                    <a:pt x="1492212" y="373053"/>
                  </a:lnTo>
                  <a:lnTo>
                    <a:pt x="1492212" y="1119159"/>
                  </a:lnTo>
                  <a:lnTo>
                    <a:pt x="522274" y="1119159"/>
                  </a:lnTo>
                  <a:lnTo>
                    <a:pt x="522274" y="1492212"/>
                  </a:lnTo>
                  <a:lnTo>
                    <a:pt x="0" y="746106"/>
                  </a:lnTo>
                  <a:lnTo>
                    <a:pt x="52227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60706" tIns="472621" rIns="99567" bIns="472621" numCol="1" spcCol="1270" anchor="ctr" anchorCtr="0">
              <a:noAutofit/>
            </a:bodyPr>
            <a:lstStyle/>
            <a:p>
              <a:pPr lvl="0" algn="ctr" defTabSz="622300">
                <a:lnSpc>
                  <a:spcPct val="90000"/>
                </a:lnSpc>
                <a:spcBef>
                  <a:spcPct val="0"/>
                </a:spcBef>
                <a:spcAft>
                  <a:spcPct val="35000"/>
                </a:spcAft>
              </a:pPr>
              <a:r>
                <a:rPr lang="pl-PL" sz="1400" kern="1200" dirty="0" smtClean="0">
                  <a:latin typeface="+mj-lt"/>
                </a:rPr>
                <a:t>Wpływ rówieśników</a:t>
              </a:r>
              <a:endParaRPr lang="pl-PL" sz="1400" kern="1200" dirty="0">
                <a:latin typeface="+mj-lt"/>
              </a:endParaRPr>
            </a:p>
          </p:txBody>
        </p:sp>
      </p:grpSp>
      <p:sp>
        <p:nvSpPr>
          <p:cNvPr id="19" name="Dowolny kształt 18"/>
          <p:cNvSpPr/>
          <p:nvPr/>
        </p:nvSpPr>
        <p:spPr>
          <a:xfrm rot="16200000">
            <a:off x="950764" y="3735097"/>
            <a:ext cx="1492212"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lvl="0" algn="ctr" defTabSz="622300">
              <a:lnSpc>
                <a:spcPct val="90000"/>
              </a:lnSpc>
              <a:spcBef>
                <a:spcPct val="0"/>
              </a:spcBef>
              <a:spcAft>
                <a:spcPct val="35000"/>
              </a:spcAft>
            </a:pPr>
            <a:r>
              <a:rPr lang="pl-PL" sz="1400" kern="1200" dirty="0" smtClean="0">
                <a:latin typeface="+mj-lt"/>
              </a:rPr>
              <a:t>Lokalizacja</a:t>
            </a:r>
            <a:endParaRPr lang="pl-PL" sz="1400" kern="1200" dirty="0">
              <a:latin typeface="+mj-lt"/>
            </a:endParaRPr>
          </a:p>
        </p:txBody>
      </p:sp>
      <p:sp>
        <p:nvSpPr>
          <p:cNvPr id="20" name="Trójkąt równoramienny 19"/>
          <p:cNvSpPr/>
          <p:nvPr/>
        </p:nvSpPr>
        <p:spPr>
          <a:xfrm rot="10800000">
            <a:off x="991707" y="2088119"/>
            <a:ext cx="1492214" cy="1112451"/>
          </a:xfrm>
          <a:prstGeom prst="triangle">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pl-PL" dirty="0" smtClean="0">
              <a:solidFill>
                <a:srgbClr val="537177"/>
              </a:solidFill>
              <a:latin typeface="Arial Narrow" pitchFamily="34" charset="0"/>
            </a:endParaRPr>
          </a:p>
        </p:txBody>
      </p:sp>
      <p:sp>
        <p:nvSpPr>
          <p:cNvPr id="21" name="pole tekstowe 20"/>
          <p:cNvSpPr txBox="1"/>
          <p:nvPr/>
        </p:nvSpPr>
        <p:spPr>
          <a:xfrm>
            <a:off x="1105466" y="2088119"/>
            <a:ext cx="1337511" cy="461665"/>
          </a:xfrm>
          <a:prstGeom prst="rect">
            <a:avLst/>
          </a:prstGeom>
          <a:noFill/>
        </p:spPr>
        <p:txBody>
          <a:bodyPr wrap="square" rtlCol="0">
            <a:spAutoFit/>
          </a:bodyPr>
          <a:lstStyle/>
          <a:p>
            <a:pPr algn="ctr"/>
            <a:r>
              <a:rPr lang="pl-PL" sz="1200" dirty="0">
                <a:solidFill>
                  <a:schemeClr val="bg1">
                    <a:lumMod val="50000"/>
                  </a:schemeClr>
                </a:solidFill>
                <a:latin typeface="+mj-lt"/>
              </a:rPr>
              <a:t>p</a:t>
            </a:r>
            <a:r>
              <a:rPr lang="pl-PL" sz="1200" dirty="0" smtClean="0">
                <a:solidFill>
                  <a:schemeClr val="bg1">
                    <a:lumMod val="50000"/>
                  </a:schemeClr>
                </a:solidFill>
                <a:latin typeface="+mj-lt"/>
              </a:rPr>
              <a:t>rzypadkowość wyboru</a:t>
            </a:r>
          </a:p>
        </p:txBody>
      </p:sp>
    </p:spTree>
    <p:extLst>
      <p:ext uri="{BB962C8B-B14F-4D97-AF65-F5344CB8AC3E}">
        <p14:creationId xmlns:p14="http://schemas.microsoft.com/office/powerpoint/2010/main" val="24135270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22</a:t>
            </a:fld>
            <a:endParaRPr dirty="0">
              <a:solidFill>
                <a:srgbClr val="C2D1D4">
                  <a:lumMod val="75000"/>
                </a:srgbClr>
              </a:solidFill>
            </a:endParaRPr>
          </a:p>
        </p:txBody>
      </p:sp>
      <p:sp>
        <p:nvSpPr>
          <p:cNvPr id="7" name="Text Placeholder 5"/>
          <p:cNvSpPr>
            <a:spLocks noGrp="1"/>
          </p:cNvSpPr>
          <p:nvPr>
            <p:ph type="body" sz="quarter" idx="19"/>
          </p:nvPr>
        </p:nvSpPr>
        <p:spPr>
          <a:xfrm>
            <a:off x="1869743" y="1091820"/>
            <a:ext cx="6837530" cy="5656995"/>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Brak dojrzałości – gotowości do podjęcia decyzji o kierunku kształcenia, </a:t>
            </a:r>
            <a:r>
              <a:rPr lang="pl-PL" sz="1600" dirty="0" smtClean="0">
                <a:latin typeface="+mj-lt"/>
              </a:rPr>
              <a:t>który w przypadku szkoły zawodowej oznacza potencjalnie wybór zawodu na całe życie, był powszechnie podnoszony przez badane. </a:t>
            </a:r>
          </a:p>
          <a:p>
            <a:pPr marL="387350" lvl="4" indent="-285750" algn="just">
              <a:spcBef>
                <a:spcPts val="600"/>
              </a:spcBef>
              <a:buFont typeface="Wingdings" panose="05000000000000000000" pitchFamily="2" charset="2"/>
              <a:buChar char="§"/>
            </a:pPr>
            <a:r>
              <a:rPr lang="pl-PL" sz="1600" b="1" dirty="0" smtClean="0">
                <a:latin typeface="+mj-lt"/>
              </a:rPr>
              <a:t>Czas buntu i zainteresowania imprezami – </a:t>
            </a:r>
            <a:r>
              <a:rPr lang="pl-PL" sz="1600" dirty="0">
                <a:latin typeface="+mj-lt"/>
              </a:rPr>
              <a:t> </a:t>
            </a:r>
            <a:r>
              <a:rPr lang="pl-PL" sz="1600" dirty="0" smtClean="0">
                <a:latin typeface="+mj-lt"/>
              </a:rPr>
              <a:t>część wspominała moment końca podstawówki/ gimnazjum jako moment, w którym kluczowe stawało się życie towarzyskie i czasami pojawiały się konflikty z rodzicami.  </a:t>
            </a:r>
          </a:p>
          <a:p>
            <a:pPr marL="982663" lvl="5" indent="-258763" algn="just">
              <a:spcBef>
                <a:spcPts val="600"/>
              </a:spcBef>
              <a:buFont typeface="Wingdings" panose="05000000000000000000" pitchFamily="2" charset="2"/>
              <a:buChar char="§"/>
            </a:pPr>
            <a:r>
              <a:rPr lang="pl-PL" sz="1400" i="1" dirty="0">
                <a:solidFill>
                  <a:schemeClr val="accent3">
                    <a:lumMod val="50000"/>
                  </a:schemeClr>
                </a:solidFill>
                <a:latin typeface="+mj-lt"/>
              </a:rPr>
              <a:t>W podstawówce uważam, że jest się młodą osobą. Troszkę byłam zbuntowana. Rodzice wymyślili, że mam iść do liceum, ale postanowiłam, że zrobię inaczej. (…) Niekoniecznie jestem zadowolona z tego wyboru. W ogóle mnie to tak naprawdę nie interesowało. (…) </a:t>
            </a:r>
          </a:p>
          <a:p>
            <a:pPr marL="387350" lvl="4" indent="-285750" algn="just">
              <a:spcBef>
                <a:spcPts val="600"/>
              </a:spcBef>
              <a:buFont typeface="Wingdings" panose="05000000000000000000" pitchFamily="2" charset="2"/>
              <a:buChar char="§"/>
            </a:pPr>
            <a:r>
              <a:rPr lang="pl-PL" sz="1600" b="1" dirty="0" smtClean="0">
                <a:latin typeface="+mj-lt"/>
              </a:rPr>
              <a:t>Brak świadomości czym chciałoby się zajmować w przyszłość. </a:t>
            </a:r>
            <a:r>
              <a:rPr lang="pl-PL" sz="1600" dirty="0" smtClean="0">
                <a:latin typeface="+mj-lt"/>
              </a:rPr>
              <a:t>W wieku 14-15 lat wybór zawodu jest abstrakcyjny. Opiera się zwykle na powieleniu zawodu wykonywanego przez mamę. Skoro matka ma w tym zawodzie pracę, to jest to rodzaj rekomendacji. Drugi czynnik to zainteresowania: </a:t>
            </a:r>
            <a:r>
              <a:rPr lang="pl-PL" sz="1600" dirty="0" smtClean="0">
                <a:solidFill>
                  <a:schemeClr val="accent4">
                    <a:lumMod val="75000"/>
                  </a:schemeClr>
                </a:solidFill>
                <a:latin typeface="+mj-lt"/>
              </a:rPr>
              <a:t>„</a:t>
            </a:r>
            <a:r>
              <a:rPr lang="pl-PL" sz="1600" i="1" dirty="0" smtClean="0">
                <a:solidFill>
                  <a:schemeClr val="accent4">
                    <a:lumMod val="75000"/>
                  </a:schemeClr>
                </a:solidFill>
                <a:latin typeface="+mj-lt"/>
              </a:rPr>
              <a:t>długo z babcią siedziałam i ciastka wypiekałyśmy, to poszłam na piekarza</a:t>
            </a:r>
            <a:r>
              <a:rPr lang="pl-PL" sz="1600" dirty="0" smtClean="0">
                <a:latin typeface="+mj-lt"/>
              </a:rPr>
              <a:t>”. Oparte na doświadczeniach w domowych, codziennych sytuacjach.</a:t>
            </a:r>
            <a:endParaRPr lang="pl-PL" sz="1600" b="1" dirty="0" smtClean="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dirty="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p:txBody>
      </p:sp>
      <p:sp>
        <p:nvSpPr>
          <p:cNvPr id="17" name="Dowolny kształt 16"/>
          <p:cNvSpPr/>
          <p:nvPr/>
        </p:nvSpPr>
        <p:spPr>
          <a:xfrm>
            <a:off x="300193" y="2736538"/>
            <a:ext cx="1419427"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Brak dojrzałości</a:t>
            </a:r>
            <a:endParaRPr lang="pl-PL" sz="1400" dirty="0">
              <a:solidFill>
                <a:prstClr val="white"/>
              </a:solidFill>
              <a:latin typeface="Georgia"/>
            </a:endParaRPr>
          </a:p>
        </p:txBody>
      </p:sp>
    </p:spTree>
    <p:extLst>
      <p:ext uri="{BB962C8B-B14F-4D97-AF65-F5344CB8AC3E}">
        <p14:creationId xmlns:p14="http://schemas.microsoft.com/office/powerpoint/2010/main" val="40373985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23</a:t>
            </a:fld>
            <a:endParaRPr dirty="0">
              <a:solidFill>
                <a:srgbClr val="C2D1D4">
                  <a:lumMod val="75000"/>
                </a:srgbClr>
              </a:solidFill>
            </a:endParaRPr>
          </a:p>
        </p:txBody>
      </p:sp>
      <p:sp>
        <p:nvSpPr>
          <p:cNvPr id="7" name="Text Placeholder 5"/>
          <p:cNvSpPr>
            <a:spLocks noGrp="1"/>
          </p:cNvSpPr>
          <p:nvPr>
            <p:ph type="body" sz="quarter" idx="19"/>
          </p:nvPr>
        </p:nvSpPr>
        <p:spPr>
          <a:xfrm>
            <a:off x="2060812" y="1160060"/>
            <a:ext cx="6687403" cy="5656995"/>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Brak umiejętności oszacowania szans na znalezienie pracy – </a:t>
            </a:r>
            <a:r>
              <a:rPr lang="pl-PL" sz="1600" dirty="0" smtClean="0">
                <a:latin typeface="+mj-lt"/>
              </a:rPr>
              <a:t>szacunki dotyczące zapotrzebowania na zawody opierane są na doświadczeniach znajomych (np. czy z wyższym się udało czy nie znaleźć lepszą pracę), przekonaniu o powszechności zapotrzebowania na dany zawód (np. wszyscy potrzebują fryzjera), doświadczeniach rodziców (np. rodzice przepracowali całe życie w papierni)  oraz zapotrzebowania w lokalnych firmach. </a:t>
            </a:r>
          </a:p>
          <a:p>
            <a:pPr marL="387350" lvl="4" indent="-285750" algn="just">
              <a:spcBef>
                <a:spcPts val="600"/>
              </a:spcBef>
              <a:buFont typeface="Wingdings" panose="05000000000000000000" pitchFamily="2" charset="2"/>
              <a:buChar char="§"/>
            </a:pPr>
            <a:r>
              <a:rPr lang="pl-PL" sz="1600" b="1" dirty="0" smtClean="0">
                <a:latin typeface="+mj-lt"/>
              </a:rPr>
              <a:t>Stopień nasycenia rynku pracy </a:t>
            </a:r>
            <a:r>
              <a:rPr lang="pl-PL" sz="1600" dirty="0" smtClean="0">
                <a:latin typeface="+mj-lt"/>
              </a:rPr>
              <a:t>danym zawodem jest czynnikiem, który dostrzega się zwykle </a:t>
            </a:r>
            <a:r>
              <a:rPr lang="pl-PL" sz="1600" b="1" dirty="0" smtClean="0">
                <a:latin typeface="+mj-lt"/>
              </a:rPr>
              <a:t>dopiero po skończeniu szkoły </a:t>
            </a:r>
            <a:r>
              <a:rPr lang="pl-PL" sz="1600" dirty="0" smtClean="0">
                <a:latin typeface="+mj-lt"/>
              </a:rPr>
              <a:t>(np. że nie ma sensu zakładanie własnego salonu fryzjerskiego, bo są już one na każdym rogu). </a:t>
            </a:r>
          </a:p>
          <a:p>
            <a:pPr marL="387350" lvl="4" indent="-285750" algn="just">
              <a:spcBef>
                <a:spcPts val="600"/>
              </a:spcBef>
              <a:buFont typeface="Wingdings" panose="05000000000000000000" pitchFamily="2" charset="2"/>
              <a:buChar char="§"/>
            </a:pPr>
            <a:r>
              <a:rPr lang="pl-PL" sz="1600" b="1" dirty="0" smtClean="0">
                <a:latin typeface="+mj-lt"/>
              </a:rPr>
              <a:t>Nie pojawia się </a:t>
            </a:r>
            <a:r>
              <a:rPr lang="pl-PL" sz="1600" dirty="0" smtClean="0">
                <a:latin typeface="+mj-lt"/>
              </a:rPr>
              <a:t>skłonność i prawdopodobnie również </a:t>
            </a:r>
            <a:r>
              <a:rPr lang="pl-PL" sz="1600" b="1" dirty="0" smtClean="0">
                <a:latin typeface="+mj-lt"/>
              </a:rPr>
              <a:t>umiejętność analizy trendów na rynku pracy.</a:t>
            </a:r>
          </a:p>
          <a:p>
            <a:pPr marL="900113" lvl="5" indent="-176213" algn="just">
              <a:spcBef>
                <a:spcPts val="600"/>
              </a:spcBef>
              <a:buFont typeface="Wingdings" panose="05000000000000000000" pitchFamily="2" charset="2"/>
              <a:buChar char="§"/>
            </a:pPr>
            <a:r>
              <a:rPr lang="pl-PL" sz="1400" i="1" dirty="0">
                <a:solidFill>
                  <a:schemeClr val="accent3">
                    <a:lumMod val="50000"/>
                  </a:schemeClr>
                </a:solidFill>
                <a:latin typeface="+mj-lt"/>
              </a:rPr>
              <a:t>Dużo osób teraz wybierając szkołę patrzy na to, na co jest zapotrzebowanie. Ale za te 3 lata, jak skończysz szkołę, nie będzie  już zapotrzebowania na to. I teraz jest naprawdę ciężko coś wybrać, żeby później mieć pracę</a:t>
            </a:r>
            <a:r>
              <a:rPr lang="pl-PL" sz="1400" dirty="0" smtClean="0">
                <a:solidFill>
                  <a:schemeClr val="accent3">
                    <a:lumMod val="50000"/>
                  </a:schemeClr>
                </a:solidFill>
                <a:latin typeface="+mj-lt"/>
              </a:rPr>
              <a:t>. [Kielce, FGI, pracujące]</a:t>
            </a:r>
            <a:endParaRPr lang="pl-PL" sz="1400" dirty="0">
              <a:solidFill>
                <a:schemeClr val="accent3">
                  <a:lumMod val="50000"/>
                </a:schemeClr>
              </a:solidFill>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dirty="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p:txBody>
      </p:sp>
      <p:sp>
        <p:nvSpPr>
          <p:cNvPr id="17" name="Dowolny kształt 16"/>
          <p:cNvSpPr/>
          <p:nvPr/>
        </p:nvSpPr>
        <p:spPr>
          <a:xfrm>
            <a:off x="177360" y="2436282"/>
            <a:ext cx="1828862"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Trudność w określeniu zapotrzebowania</a:t>
            </a:r>
            <a:endParaRPr lang="pl-PL" sz="1400" dirty="0">
              <a:solidFill>
                <a:prstClr val="white"/>
              </a:solidFill>
              <a:latin typeface="Georgia"/>
            </a:endParaRPr>
          </a:p>
        </p:txBody>
      </p:sp>
    </p:spTree>
    <p:extLst>
      <p:ext uri="{BB962C8B-B14F-4D97-AF65-F5344CB8AC3E}">
        <p14:creationId xmlns:p14="http://schemas.microsoft.com/office/powerpoint/2010/main" val="17796494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zasadniczej zawodowej</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24</a:t>
            </a:fld>
            <a:endParaRPr dirty="0">
              <a:solidFill>
                <a:srgbClr val="C2D1D4">
                  <a:lumMod val="75000"/>
                </a:srgbClr>
              </a:solidFill>
            </a:endParaRPr>
          </a:p>
        </p:txBody>
      </p:sp>
      <p:sp>
        <p:nvSpPr>
          <p:cNvPr id="7" name="Text Placeholder 5"/>
          <p:cNvSpPr>
            <a:spLocks noGrp="1"/>
          </p:cNvSpPr>
          <p:nvPr>
            <p:ph type="body" sz="quarter" idx="19"/>
          </p:nvPr>
        </p:nvSpPr>
        <p:spPr>
          <a:xfrm>
            <a:off x="1255594" y="1037228"/>
            <a:ext cx="7611573" cy="5656995"/>
          </a:xfrm>
        </p:spPr>
        <p:txBody>
          <a:bodyPr/>
          <a:lstStyle/>
          <a:p>
            <a:pPr marL="387350" lvl="4" indent="-285750" algn="just">
              <a:spcBef>
                <a:spcPts val="600"/>
              </a:spcBef>
              <a:buFont typeface="Wingdings" panose="05000000000000000000" pitchFamily="2" charset="2"/>
              <a:buChar char="§"/>
            </a:pPr>
            <a:r>
              <a:rPr lang="pl-PL" sz="1600" dirty="0" smtClean="0">
                <a:latin typeface="+mj-lt"/>
              </a:rPr>
              <a:t>W wielu przypadkach wybór szkoły zawodowej wiązał się z poczuciem dokonania wyboru mało ambitnego i nie sprzyjającemu budowania statusu społecznego. </a:t>
            </a:r>
          </a:p>
          <a:p>
            <a:pPr marL="387350" lvl="4" indent="-285750" algn="just">
              <a:spcBef>
                <a:spcPts val="600"/>
              </a:spcBef>
              <a:buFont typeface="Wingdings" panose="05000000000000000000" pitchFamily="2" charset="2"/>
              <a:buChar char="§"/>
            </a:pPr>
            <a:r>
              <a:rPr lang="pl-PL" sz="1600" b="1" dirty="0" smtClean="0">
                <a:latin typeface="+mj-lt"/>
              </a:rPr>
              <a:t>Ciekawy był w tym kontekście przebieg zdarzeń związanych z otworzeniem w Kielcach klasy poligraficznej z inicjatywy lokalnej papierni.</a:t>
            </a:r>
            <a:endParaRPr lang="pl-PL" sz="1600"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Do klasy zgłosiły się tylko osoby, których rodzice byli związani z papiernią. Można więc powiedzieć, że klasa stała się elitarna. </a:t>
            </a:r>
          </a:p>
          <a:p>
            <a:pPr marL="982663" lvl="5" indent="-258763" algn="just" defTabSz="982663">
              <a:spcBef>
                <a:spcPts val="600"/>
              </a:spcBef>
              <a:buFont typeface="Wingdings" panose="05000000000000000000" pitchFamily="2" charset="2"/>
              <a:buChar char="§"/>
            </a:pPr>
            <a:r>
              <a:rPr lang="pl-PL" sz="1400" i="1" dirty="0" smtClean="0">
                <a:solidFill>
                  <a:schemeClr val="accent3">
                    <a:lumMod val="50000"/>
                  </a:schemeClr>
                </a:solidFill>
                <a:latin typeface="+mj-lt"/>
              </a:rPr>
              <a:t>Wiedziałam, że do tej klasy będą chodzić… Np. był taki dyrektor (…) Wiedziałam, że jego syn tam będzie chodził, to było dla mnie ważne wtedy. Teraz to śmieszne jest, ale wtedy to było ważne, że będzie ten, czy tamta córka kierowniczki. [Kielce, IDI]</a:t>
            </a:r>
          </a:p>
          <a:p>
            <a:pPr marL="387350" lvl="4" indent="-285750" algn="just">
              <a:spcBef>
                <a:spcPts val="600"/>
              </a:spcBef>
              <a:buFont typeface="Wingdings" panose="05000000000000000000" pitchFamily="2" charset="2"/>
              <a:buChar char="§"/>
            </a:pPr>
            <a:r>
              <a:rPr lang="pl-PL" sz="1600" dirty="0" smtClean="0">
                <a:latin typeface="+mj-lt"/>
              </a:rPr>
              <a:t>Gotowość pójścia do tej klasy była tym większa, że papiernia była jednym z większych zakładów w mieście, o stabilnej sytuacji, oferująca umowy o pracę i dobre zarobki. </a:t>
            </a:r>
          </a:p>
          <a:p>
            <a:pPr marL="387350" lvl="4" indent="-285750" algn="just">
              <a:spcBef>
                <a:spcPts val="600"/>
              </a:spcBef>
              <a:buFont typeface="Wingdings" panose="05000000000000000000" pitchFamily="2" charset="2"/>
              <a:buChar char="§"/>
            </a:pPr>
            <a:r>
              <a:rPr lang="pl-PL" sz="1600" b="1" dirty="0" smtClean="0">
                <a:latin typeface="+mj-lt"/>
              </a:rPr>
              <a:t>Wszyscy liczyli na pracę w papierni po zakończeniu szkoły. Jednak oczekiwania kobiet nie zostały spełnione. Okazało się, że papiernia nie chce przyjmować kobiet:</a:t>
            </a:r>
          </a:p>
          <a:p>
            <a:pPr marL="982663" lvl="5" indent="-258763" algn="just">
              <a:spcBef>
                <a:spcPts val="600"/>
              </a:spcBef>
              <a:buFont typeface="Wingdings" panose="05000000000000000000" pitchFamily="2" charset="2"/>
              <a:buChar char="§"/>
              <a:tabLst>
                <a:tab pos="982663" algn="l"/>
              </a:tabLst>
            </a:pPr>
            <a:r>
              <a:rPr lang="pl-PL" sz="1400" i="1" dirty="0" smtClean="0">
                <a:solidFill>
                  <a:schemeClr val="accent3">
                    <a:lumMod val="50000"/>
                  </a:schemeClr>
                </a:solidFill>
                <a:latin typeface="+mj-lt"/>
              </a:rPr>
              <a:t>Okazało się, że był problem, dlatego że na tej papierni nie pracowały kobiety. (…) Do tej pory tak jest. Ja nieraz próbowałam, żeby mi tata załatwił tę pracę, bo tam jednak są dobre zarobki. </a:t>
            </a:r>
            <a:r>
              <a:rPr lang="pl-PL" sz="1400" i="1" dirty="0">
                <a:solidFill>
                  <a:schemeClr val="accent3">
                    <a:lumMod val="50000"/>
                  </a:schemeClr>
                </a:solidFill>
                <a:latin typeface="+mj-lt"/>
              </a:rPr>
              <a:t>[Kielce, IDI]</a:t>
            </a:r>
          </a:p>
          <a:p>
            <a:pPr marL="387350" lvl="4" indent="-285750" algn="just">
              <a:spcBef>
                <a:spcPts val="600"/>
              </a:spcBef>
              <a:buFont typeface="Wingdings" panose="05000000000000000000" pitchFamily="2" charset="2"/>
              <a:buChar char="§"/>
            </a:pPr>
            <a:endParaRPr lang="pl-PL" sz="1600" dirty="0" smtClean="0">
              <a:solidFill>
                <a:schemeClr val="accent3">
                  <a:lumMod val="50000"/>
                </a:schemeClr>
              </a:solidFill>
              <a:latin typeface="+mj-lt"/>
            </a:endParaRPr>
          </a:p>
          <a:p>
            <a:pPr marL="387350" lvl="4" indent="-285750" algn="just">
              <a:spcBef>
                <a:spcPts val="600"/>
              </a:spcBef>
              <a:buFont typeface="Wingdings" panose="05000000000000000000" pitchFamily="2" charset="2"/>
              <a:buChar char="§"/>
            </a:pPr>
            <a:endParaRPr lang="pl-PL" sz="1600" dirty="0" smtClean="0">
              <a:solidFill>
                <a:schemeClr val="accent3">
                  <a:lumMod val="50000"/>
                </a:schemeClr>
              </a:solidFill>
              <a:latin typeface="+mj-lt"/>
            </a:endParaRPr>
          </a:p>
          <a:p>
            <a:pPr marL="387350" lvl="4" indent="-285750" algn="just">
              <a:spcBef>
                <a:spcPts val="600"/>
              </a:spcBef>
              <a:buFont typeface="Wingdings" panose="05000000000000000000" pitchFamily="2" charset="2"/>
              <a:buChar char="§"/>
            </a:pPr>
            <a:endParaRPr lang="pl-PL" sz="1600" dirty="0">
              <a:solidFill>
                <a:schemeClr val="accent3">
                  <a:lumMod val="50000"/>
                </a:schemeClr>
              </a:solidFill>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p:txBody>
      </p:sp>
      <p:sp>
        <p:nvSpPr>
          <p:cNvPr id="17" name="Dowolny kształt 16"/>
          <p:cNvSpPr/>
          <p:nvPr/>
        </p:nvSpPr>
        <p:spPr>
          <a:xfrm>
            <a:off x="95473" y="2545466"/>
            <a:ext cx="1542258" cy="2094766"/>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Klasa otwarta ze względu na zapotrzebowanie firmy</a:t>
            </a:r>
            <a:endParaRPr lang="pl-PL" sz="1400" dirty="0">
              <a:solidFill>
                <a:prstClr val="white"/>
              </a:solidFill>
              <a:latin typeface="Georgia"/>
            </a:endParaRPr>
          </a:p>
        </p:txBody>
      </p:sp>
    </p:spTree>
    <p:extLst>
      <p:ext uri="{BB962C8B-B14F-4D97-AF65-F5344CB8AC3E}">
        <p14:creationId xmlns:p14="http://schemas.microsoft.com/office/powerpoint/2010/main" val="39903876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1297592"/>
            <a:ext cx="8291786" cy="1846659"/>
          </a:xfrm>
        </p:spPr>
        <p:txBody>
          <a:bodyPr/>
          <a:lstStyle/>
          <a:p>
            <a:r>
              <a:rPr lang="pl-PL" dirty="0" smtClean="0"/>
              <a:t>Ocena kształcenia w szkole zasadniczej zawodowej</a:t>
            </a:r>
            <a:br>
              <a:rPr lang="pl-PL" dirty="0" smtClean="0"/>
            </a:br>
            <a:r>
              <a:rPr lang="pl-PL" sz="2400" dirty="0" smtClean="0"/>
              <a:t>Szczegółowe wyniki</a:t>
            </a:r>
            <a:endParaRPr lang="en-US" sz="2400" dirty="0"/>
          </a:p>
        </p:txBody>
      </p:sp>
      <p:sp>
        <p:nvSpPr>
          <p:cNvPr id="4" name="Slide Number Placeholder 3"/>
          <p:cNvSpPr>
            <a:spLocks noGrp="1"/>
          </p:cNvSpPr>
          <p:nvPr>
            <p:ph type="sldNum" sz="quarter" idx="11"/>
          </p:nvPr>
        </p:nvSpPr>
        <p:spPr/>
        <p:txBody>
          <a:bodyPr/>
          <a:lstStyle/>
          <a:p>
            <a:fld id="{19AB4E72-7858-48F1-A40D-12FF09E4BFB8}" type="slidenum">
              <a:rPr smtClean="0">
                <a:solidFill>
                  <a:prstClr val="white"/>
                </a:solidFill>
              </a:rPr>
              <a:pPr/>
              <a:t>25</a:t>
            </a:fld>
            <a:endParaRPr dirty="0">
              <a:solidFill>
                <a:prstClr val="white"/>
              </a:solidFill>
            </a:endParaRPr>
          </a:p>
        </p:txBody>
      </p:sp>
    </p:spTree>
    <p:extLst>
      <p:ext uri="{BB962C8B-B14F-4D97-AF65-F5344CB8AC3E}">
        <p14:creationId xmlns:p14="http://schemas.microsoft.com/office/powerpoint/2010/main" val="17879379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Ocena kształcenia w szkole ZZ</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26</a:t>
            </a:fld>
            <a:endParaRPr dirty="0">
              <a:solidFill>
                <a:srgbClr val="C2D1D4">
                  <a:lumMod val="75000"/>
                </a:srgbClr>
              </a:solidFill>
            </a:endParaRPr>
          </a:p>
        </p:txBody>
      </p:sp>
      <p:sp>
        <p:nvSpPr>
          <p:cNvPr id="7" name="Text Placeholder 5"/>
          <p:cNvSpPr>
            <a:spLocks noGrp="1"/>
          </p:cNvSpPr>
          <p:nvPr>
            <p:ph type="body" sz="quarter" idx="19"/>
          </p:nvPr>
        </p:nvSpPr>
        <p:spPr>
          <a:xfrm>
            <a:off x="3480179" y="1045742"/>
            <a:ext cx="5236859"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Dominuje pozytywna ocena szkoły zawodowej. </a:t>
            </a:r>
            <a:r>
              <a:rPr lang="pl-PL" sz="1600" dirty="0" smtClean="0">
                <a:latin typeface="+mj-lt"/>
              </a:rPr>
              <a:t>Jednak respondentki przyznawały, że de facto jest to ocena pewno etapu w życiu. Czasu gdy ma się już trochę wolności, a jednocześnie nie ma jeszcze zobowiązań (rodzina). Proszono, więc o ocenę ze względu na 3 elementy:</a:t>
            </a:r>
          </a:p>
          <a:p>
            <a:pPr marL="387350" lvl="4" indent="-285750" algn="just">
              <a:spcBef>
                <a:spcPts val="600"/>
              </a:spcBef>
              <a:buFont typeface="Wingdings" panose="05000000000000000000" pitchFamily="2" charset="2"/>
              <a:buChar char="§"/>
            </a:pPr>
            <a:r>
              <a:rPr lang="pl-PL" sz="1600" b="1" dirty="0" smtClean="0">
                <a:latin typeface="+mj-lt"/>
              </a:rPr>
              <a:t>Przygotowanie do zawodu – </a:t>
            </a:r>
            <a:r>
              <a:rPr lang="pl-PL" sz="1600" dirty="0" smtClean="0">
                <a:latin typeface="+mj-lt"/>
              </a:rPr>
              <a:t>wyraźnie różniły się w tej sprawie opinie ze względu na szkołę, a przede wszystkim na sposób zorganizowania praktyk zawodowych.</a:t>
            </a:r>
            <a:endParaRPr lang="pl-PL" sz="1600" b="1"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Postawa nauczycieli </a:t>
            </a:r>
            <a:r>
              <a:rPr lang="pl-PL" sz="1600" dirty="0" smtClean="0">
                <a:latin typeface="+mj-lt"/>
              </a:rPr>
              <a:t>– dominowały pozytywne głosy, postrzegano nauczycieli zawodówki, a szczególnie przedmiotów zawodowych, jako osoby zaangażowane i chcące przekazać wiedzę.</a:t>
            </a:r>
          </a:p>
          <a:p>
            <a:pPr marL="387350" lvl="4" indent="-285750" algn="just">
              <a:spcBef>
                <a:spcPts val="600"/>
              </a:spcBef>
              <a:buFont typeface="Wingdings" panose="05000000000000000000" pitchFamily="2" charset="2"/>
              <a:buChar char="§"/>
            </a:pPr>
            <a:r>
              <a:rPr lang="pl-PL" sz="1600" b="1" dirty="0" smtClean="0">
                <a:solidFill>
                  <a:schemeClr val="accent6"/>
                </a:solidFill>
                <a:latin typeface="+mj-lt"/>
              </a:rPr>
              <a:t>Aspekt towarzyski </a:t>
            </a:r>
            <a:r>
              <a:rPr lang="pl-PL" sz="1600" dirty="0" smtClean="0">
                <a:solidFill>
                  <a:schemeClr val="accent6"/>
                </a:solidFill>
                <a:latin typeface="+mj-lt"/>
              </a:rPr>
              <a:t>– zintegrowana klasa powodowała zadowolenie z towarzyskiego życia szkolnego. Jako takie klasy określano głównie te koedukacyjne z mniej więcej równą proporcją kobiet i mężczyzn oraz te, które charakteryzowały się przewagą mężczyzn. Negatywnie oceniano klasy, w których dominowały kobiety.</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aphicFrame>
        <p:nvGraphicFramePr>
          <p:cNvPr id="2" name="Diagram 1"/>
          <p:cNvGraphicFramePr/>
          <p:nvPr>
            <p:extLst>
              <p:ext uri="{D42A27DB-BD31-4B8C-83A1-F6EECF244321}">
                <p14:modId xmlns:p14="http://schemas.microsoft.com/office/powerpoint/2010/main" val="3588090882"/>
              </p:ext>
            </p:extLst>
          </p:nvPr>
        </p:nvGraphicFramePr>
        <p:xfrm>
          <a:off x="-1665048" y="1050876"/>
          <a:ext cx="6510003" cy="499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4551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Ocena kształcenia w szkole ZZ</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27</a:t>
            </a:fld>
            <a:endParaRPr dirty="0">
              <a:solidFill>
                <a:srgbClr val="C2D1D4">
                  <a:lumMod val="75000"/>
                </a:srgbClr>
              </a:solidFill>
            </a:endParaRPr>
          </a:p>
        </p:txBody>
      </p:sp>
      <p:sp>
        <p:nvSpPr>
          <p:cNvPr id="7" name="Text Placeholder 5"/>
          <p:cNvSpPr>
            <a:spLocks noGrp="1"/>
          </p:cNvSpPr>
          <p:nvPr>
            <p:ph type="body" sz="quarter" idx="19"/>
          </p:nvPr>
        </p:nvSpPr>
        <p:spPr>
          <a:xfrm>
            <a:off x="2524838" y="1154926"/>
            <a:ext cx="6537278" cy="5600720"/>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Ze względu na sposób organizacji praktyk, a co za tym idzie również efektywności przygotowania do zawodu można wyróżnić dwa modele:</a:t>
            </a:r>
            <a:endParaRPr lang="pl-PL" sz="1600" dirty="0" smtClean="0">
              <a:latin typeface="+mj-lt"/>
            </a:endParaRPr>
          </a:p>
          <a:p>
            <a:pPr marL="1077913" lvl="5" indent="-273050" algn="just">
              <a:spcBef>
                <a:spcPts val="600"/>
              </a:spcBef>
              <a:buFont typeface="Wingdings" panose="05000000000000000000" pitchFamily="2" charset="2"/>
              <a:buChar char="§"/>
            </a:pPr>
            <a:r>
              <a:rPr lang="pl-PL" sz="1500" b="1" dirty="0">
                <a:solidFill>
                  <a:schemeClr val="accent6"/>
                </a:solidFill>
                <a:latin typeface="+mj-lt"/>
              </a:rPr>
              <a:t>p</a:t>
            </a:r>
            <a:r>
              <a:rPr lang="pl-PL" sz="1500" b="1" dirty="0" smtClean="0">
                <a:solidFill>
                  <a:schemeClr val="accent6"/>
                </a:solidFill>
                <a:latin typeface="+mj-lt"/>
              </a:rPr>
              <a:t>raktyki zawodowe odbywające się w szkole  -  </a:t>
            </a:r>
            <a:r>
              <a:rPr lang="pl-PL" sz="1500" dirty="0" smtClean="0">
                <a:solidFill>
                  <a:schemeClr val="accent6"/>
                </a:solidFill>
                <a:latin typeface="+mj-lt"/>
              </a:rPr>
              <a:t>w miejscu pracy związanym ze szkołą, np. na szkolnej stołówce czy w szkolnym zakładzie fryzjerskim. W takim przypadku różnie oceniano zdobywane umiejętności, ale dominowała opinia, że taki system nie ułatwia znalezienia pierwszej pracy. </a:t>
            </a:r>
          </a:p>
          <a:p>
            <a:pPr marL="1077913" lvl="5" indent="-273050" algn="just">
              <a:spcBef>
                <a:spcPts val="600"/>
              </a:spcBef>
              <a:buFont typeface="Wingdings" panose="05000000000000000000" pitchFamily="2" charset="2"/>
              <a:buChar char="§"/>
            </a:pPr>
            <a:r>
              <a:rPr lang="pl-PL" sz="1500" b="1" dirty="0">
                <a:solidFill>
                  <a:schemeClr val="accent6"/>
                </a:solidFill>
                <a:latin typeface="+mj-lt"/>
              </a:rPr>
              <a:t>p</a:t>
            </a:r>
            <a:r>
              <a:rPr lang="pl-PL" sz="1500" b="1" dirty="0" smtClean="0">
                <a:solidFill>
                  <a:schemeClr val="accent6"/>
                </a:solidFill>
                <a:latin typeface="+mj-lt"/>
              </a:rPr>
              <a:t>raktyki zawodowe w firmach </a:t>
            </a:r>
            <a:r>
              <a:rPr lang="pl-PL" sz="1500" dirty="0" smtClean="0">
                <a:solidFill>
                  <a:schemeClr val="accent6"/>
                </a:solidFill>
                <a:latin typeface="+mj-lt"/>
              </a:rPr>
              <a:t>-  zazwyczaj to po stronie ucznia pozostaje znalezienie sobie miejsca, w którym będzie odbywał praktyki. Pokazuje to, że szkoła nie utrzymuje kontaktów z lokalnymi pracodawcami. Z wypowiedzi respondentek wynikało jednak, że znalezienie chętnego pracodawcy nie stanowiło problemu. Zróżnicowane jednak były doświadczenia z tych praktyk.  Sporadycznie uczniowie przychodzili tylko podpisać listę, częstszy był problem z zakresem obowiązków – traktowanie ucznia jako „taniej siły roboczej”, której zleca się  </a:t>
            </a:r>
          </a:p>
          <a:p>
            <a:pPr marL="1535113" lvl="6" indent="-273050" algn="just">
              <a:spcBef>
                <a:spcPts val="600"/>
              </a:spcBef>
              <a:buFont typeface="Wingdings" panose="05000000000000000000" pitchFamily="2" charset="2"/>
              <a:buChar char="§"/>
            </a:pPr>
            <a:r>
              <a:rPr lang="pl-PL" sz="1400" i="1" dirty="0" smtClean="0">
                <a:solidFill>
                  <a:schemeClr val="accent4"/>
                </a:solidFill>
                <a:latin typeface="+mj-lt"/>
              </a:rPr>
              <a:t>Pracodawcy nie traktują praktyk jako doświadczenia. (…) mają lepiej osoby, które tak jak mój kolega miał praktyki w </a:t>
            </a:r>
            <a:r>
              <a:rPr lang="pl-PL" sz="1400" i="1" dirty="0" err="1" smtClean="0">
                <a:solidFill>
                  <a:schemeClr val="accent4"/>
                </a:solidFill>
                <a:latin typeface="+mj-lt"/>
              </a:rPr>
              <a:t>Chodowiaku</a:t>
            </a:r>
            <a:r>
              <a:rPr lang="pl-PL" sz="1400" i="1" dirty="0" smtClean="0">
                <a:solidFill>
                  <a:schemeClr val="accent4"/>
                </a:solidFill>
                <a:latin typeface="+mj-lt"/>
              </a:rPr>
              <a:t> [dom weselny], to jego od razu po praktykach przyjęli</a:t>
            </a:r>
            <a:r>
              <a:rPr lang="pl-PL" sz="1400" dirty="0" smtClean="0">
                <a:solidFill>
                  <a:schemeClr val="accent4"/>
                </a:solidFill>
                <a:latin typeface="+mj-lt"/>
              </a:rPr>
              <a:t>. [Siedlce, pracujący, FGI]</a:t>
            </a: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682160" y="2129059"/>
            <a:ext cx="4940261" cy="3487514"/>
            <a:chOff x="-381903" y="1848303"/>
            <a:chExt cx="4526034" cy="3140062"/>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300" dirty="0" smtClean="0">
                  <a:solidFill>
                    <a:prstClr val="white"/>
                  </a:solidFill>
                  <a:latin typeface="Georgia"/>
                </a:rPr>
                <a:t>Praktyki w miejscu pracy</a:t>
              </a:r>
              <a:endParaRPr lang="pl-PL" sz="13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300" dirty="0" smtClean="0">
                  <a:solidFill>
                    <a:prstClr val="white"/>
                  </a:solidFill>
                  <a:latin typeface="Georgia"/>
                </a:rPr>
                <a:t>Praktyki w szkole</a:t>
              </a:r>
              <a:endParaRPr lang="pl-PL" sz="1300" dirty="0">
                <a:solidFill>
                  <a:prstClr val="white"/>
                </a:solidFill>
                <a:latin typeface="Georgia"/>
              </a:endParaRPr>
            </a:p>
          </p:txBody>
        </p:sp>
        <p:sp>
          <p:nvSpPr>
            <p:cNvPr id="10" name="Dowolny kształt 9"/>
            <p:cNvSpPr/>
            <p:nvPr/>
          </p:nvSpPr>
          <p:spPr>
            <a:xfrm>
              <a:off x="892393" y="2915441"/>
              <a:ext cx="143534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300" dirty="0" smtClean="0">
                  <a:solidFill>
                    <a:prstClr val="white"/>
                  </a:solidFill>
                  <a:latin typeface="Georgia"/>
                </a:rPr>
                <a:t>Przygotowanie do zawodu</a:t>
              </a:r>
              <a:endParaRPr lang="pl-PL" sz="13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24251972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Ocena kształcenia w szkole ZZ</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28</a:t>
            </a:fld>
            <a:endParaRPr dirty="0">
              <a:solidFill>
                <a:srgbClr val="C2D1D4">
                  <a:lumMod val="75000"/>
                </a:srgbClr>
              </a:solidFill>
            </a:endParaRPr>
          </a:p>
        </p:txBody>
      </p:sp>
      <p:sp>
        <p:nvSpPr>
          <p:cNvPr id="7" name="Text Placeholder 5"/>
          <p:cNvSpPr>
            <a:spLocks noGrp="1"/>
          </p:cNvSpPr>
          <p:nvPr>
            <p:ph type="body" sz="quarter" idx="19"/>
          </p:nvPr>
        </p:nvSpPr>
        <p:spPr>
          <a:xfrm>
            <a:off x="3699939" y="1801504"/>
            <a:ext cx="5085336" cy="5070140"/>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Postawa nauczycieli: </a:t>
            </a:r>
            <a:r>
              <a:rPr lang="pl-PL" sz="1600" dirty="0" smtClean="0">
                <a:latin typeface="+mj-lt"/>
              </a:rPr>
              <a:t>zwykle respondentki pamiętały 1-2 nauczycieli, którzy byli szczególnie zaangażowaniu lub szczególnie „trudni”, czyli zbyt wymagający lub negatywnie nastawieni do ucznia.</a:t>
            </a:r>
          </a:p>
          <a:p>
            <a:pPr marL="387350" lvl="4" indent="-285750" algn="just">
              <a:spcBef>
                <a:spcPts val="600"/>
              </a:spcBef>
              <a:buFont typeface="Wingdings" panose="05000000000000000000" pitchFamily="2" charset="2"/>
              <a:buChar char="§"/>
            </a:pPr>
            <a:r>
              <a:rPr lang="pl-PL" sz="1600" b="1" dirty="0" smtClean="0">
                <a:latin typeface="+mj-lt"/>
              </a:rPr>
              <a:t>Nie pojawiły się natomiast zarzuty wobec nauczycieli uczących dziewczęta w klasach typowo męskich</a:t>
            </a:r>
            <a:r>
              <a:rPr lang="pl-PL" sz="1600" dirty="0" smtClean="0">
                <a:latin typeface="+mj-lt"/>
              </a:rPr>
              <a:t>. Kobiety uczące w takich klasach przyjmowały natomiast obecność dziewcząt z zadowoleniem. Jedyny komentarz, jaki pojawiał się wobec dziewcząt idących do męskich klas ze strony nauczycieli, dotyczył </a:t>
            </a:r>
            <a:r>
              <a:rPr lang="pl-PL" sz="1600" b="1" dirty="0" smtClean="0">
                <a:latin typeface="+mj-lt"/>
              </a:rPr>
              <a:t>małych szans na znalezienie zatrudnienia w zawodzie.</a:t>
            </a:r>
          </a:p>
          <a:p>
            <a:pPr marL="387350" lvl="4" indent="-285750" algn="just">
              <a:spcBef>
                <a:spcPts val="600"/>
              </a:spcBef>
              <a:buFont typeface="Wingdings" panose="05000000000000000000" pitchFamily="2" charset="2"/>
              <a:buChar char="§"/>
            </a:pPr>
            <a:r>
              <a:rPr lang="pl-PL" sz="1600" dirty="0" smtClean="0">
                <a:latin typeface="+mj-lt"/>
              </a:rPr>
              <a:t>Tylko w jednym przypadku, w okolicach Kielc okazało się, że szkoła mechaniczna nie przyjmuje kobiet. W pozostałych męskich klasach były zwykle 3-4 dziewczyny.</a:t>
            </a:r>
          </a:p>
          <a:p>
            <a:pPr marL="387350" lvl="4" indent="-285750" algn="just">
              <a:spcBef>
                <a:spcPts val="600"/>
              </a:spcBef>
              <a:buFont typeface="Wingdings" panose="05000000000000000000" pitchFamily="2" charset="2"/>
              <a:buChar char="§"/>
            </a:pPr>
            <a:endParaRPr lang="pl-PL" sz="1600" dirty="0" smtClean="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654864" y="1924339"/>
            <a:ext cx="5185919" cy="3487514"/>
            <a:chOff x="-381903" y="1848303"/>
            <a:chExt cx="4526034" cy="3140062"/>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smtClean="0">
                  <a:solidFill>
                    <a:prstClr val="white"/>
                  </a:solidFill>
                  <a:latin typeface="Georgia"/>
                </a:rPr>
                <a:t>Wobec dziewcząt</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Wobec uczniów</a:t>
              </a:r>
              <a:endParaRPr lang="pl-PL" sz="1400" dirty="0">
                <a:solidFill>
                  <a:prstClr val="white"/>
                </a:solidFill>
                <a:latin typeface="Georgia"/>
              </a:endParaRPr>
            </a:p>
          </p:txBody>
        </p:sp>
        <p:sp>
          <p:nvSpPr>
            <p:cNvPr id="10" name="Dowolny kształt 9"/>
            <p:cNvSpPr/>
            <p:nvPr/>
          </p:nvSpPr>
          <p:spPr>
            <a:xfrm>
              <a:off x="892393" y="2915441"/>
              <a:ext cx="143534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smtClean="0">
                  <a:solidFill>
                    <a:prstClr val="white"/>
                  </a:solidFill>
                  <a:latin typeface="Georgia"/>
                </a:rPr>
                <a:t>Postawa nauczycieli</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3419604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Ocena kształcenia w szkole ZZ</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29</a:t>
            </a:fld>
            <a:endParaRPr dirty="0">
              <a:solidFill>
                <a:srgbClr val="C2D1D4">
                  <a:lumMod val="75000"/>
                </a:srgbClr>
              </a:solidFill>
            </a:endParaRPr>
          </a:p>
        </p:txBody>
      </p:sp>
      <p:sp>
        <p:nvSpPr>
          <p:cNvPr id="7" name="Text Placeholder 5"/>
          <p:cNvSpPr>
            <a:spLocks noGrp="1"/>
          </p:cNvSpPr>
          <p:nvPr>
            <p:ph type="body" sz="quarter" idx="19"/>
          </p:nvPr>
        </p:nvSpPr>
        <p:spPr>
          <a:xfrm>
            <a:off x="2620370" y="982634"/>
            <a:ext cx="6205853" cy="5520518"/>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Klasy koedukacyjne były znacznie lepiej oceniane niż takie, w których dominowały kobiety</a:t>
            </a:r>
            <a:r>
              <a:rPr lang="pl-PL" sz="1600" b="1" dirty="0">
                <a:latin typeface="+mj-lt"/>
              </a:rPr>
              <a:t>.</a:t>
            </a:r>
            <a:r>
              <a:rPr lang="pl-PL" sz="1600" b="1" dirty="0" smtClean="0">
                <a:latin typeface="+mj-lt"/>
              </a:rPr>
              <a:t> </a:t>
            </a:r>
            <a:r>
              <a:rPr lang="pl-PL" sz="1600" dirty="0" smtClean="0">
                <a:latin typeface="+mj-lt"/>
              </a:rPr>
              <a:t>W klasach, w których proporcje były równe, wspominano zwykle o znacznym stopniu integracji i satysfakcji z życia towarzyskiego w szkole.</a:t>
            </a:r>
          </a:p>
          <a:p>
            <a:pPr marL="387350" lvl="4" indent="-285750" algn="just">
              <a:spcBef>
                <a:spcPts val="600"/>
              </a:spcBef>
              <a:buFont typeface="Wingdings" panose="05000000000000000000" pitchFamily="2" charset="2"/>
              <a:buChar char="§"/>
            </a:pPr>
            <a:r>
              <a:rPr lang="pl-PL" sz="1600" dirty="0" smtClean="0">
                <a:latin typeface="+mj-lt"/>
              </a:rPr>
              <a:t>W klasach ze znaczną przewagą kobiet (np. większość klas fryzjerskim), a czasem nawet zupełnie pozbawioną mężczyzn, pojawiał się szereg problemów:</a:t>
            </a:r>
          </a:p>
          <a:p>
            <a:pPr marL="1077913" lvl="5" indent="-273050" algn="just">
              <a:spcBef>
                <a:spcPts val="600"/>
              </a:spcBef>
              <a:buFont typeface="Wingdings" panose="05000000000000000000" pitchFamily="2" charset="2"/>
              <a:buChar char="§"/>
            </a:pPr>
            <a:r>
              <a:rPr lang="pl-PL" sz="1500" dirty="0">
                <a:solidFill>
                  <a:schemeClr val="accent6"/>
                </a:solidFill>
                <a:latin typeface="+mj-lt"/>
              </a:rPr>
              <a:t>k</a:t>
            </a:r>
            <a:r>
              <a:rPr lang="pl-PL" sz="1500" dirty="0" smtClean="0">
                <a:solidFill>
                  <a:schemeClr val="accent6"/>
                </a:solidFill>
                <a:latin typeface="+mj-lt"/>
              </a:rPr>
              <a:t>onflikty pomiędzy uczennicami – w efekcie wśród respondentek dominowała opinia, że kobiety są bardziej kłótliwe,</a:t>
            </a:r>
          </a:p>
          <a:p>
            <a:pPr marL="1077913" lvl="5" indent="-273050" algn="just">
              <a:spcBef>
                <a:spcPts val="600"/>
              </a:spcBef>
              <a:buFont typeface="Wingdings" panose="05000000000000000000" pitchFamily="2" charset="2"/>
              <a:buChar char="§"/>
            </a:pPr>
            <a:r>
              <a:rPr lang="pl-PL" sz="1500" dirty="0">
                <a:solidFill>
                  <a:schemeClr val="accent6"/>
                </a:solidFill>
                <a:latin typeface="+mj-lt"/>
              </a:rPr>
              <a:t>w</a:t>
            </a:r>
            <a:r>
              <a:rPr lang="pl-PL" sz="1500" dirty="0" smtClean="0">
                <a:solidFill>
                  <a:schemeClr val="accent6"/>
                </a:solidFill>
                <a:latin typeface="+mj-lt"/>
              </a:rPr>
              <a:t>spółzawodnictwo na różnych polach, począwszy od noszonych ubrań, poprzez umiejętność zrobienia określonej fryzury.</a:t>
            </a:r>
          </a:p>
          <a:p>
            <a:pPr marL="387350" lvl="4" indent="-285750" algn="just">
              <a:spcBef>
                <a:spcPts val="600"/>
              </a:spcBef>
              <a:buFont typeface="Wingdings" panose="05000000000000000000" pitchFamily="2" charset="2"/>
              <a:buChar char="§"/>
            </a:pPr>
            <a:r>
              <a:rPr lang="pl-PL" sz="1600" b="1" dirty="0" smtClean="0">
                <a:latin typeface="+mj-lt"/>
              </a:rPr>
              <a:t>Dziewczyny, które znajdowały się w męskich klasach przeważnie pozytywnie je oceniały. </a:t>
            </a:r>
            <a:r>
              <a:rPr lang="pl-PL" sz="1600" dirty="0" smtClean="0">
                <a:latin typeface="+mj-lt"/>
              </a:rPr>
              <a:t>Wspominały o obawie, jaka była na początku np. czekanie na siebie wszystkich dziewcząt z klasy, żeby wspólnie wejść do szkoły. Później jednak relacja układała się zwykle pozytywnie. Skłonność do stwierdzenia, że lepiej dogadują się z mężczyznami, bo nie są tak konfliktowi, „są prostsi” – mniej emocjonalni.</a:t>
            </a:r>
            <a:endParaRPr lang="pl-PL" sz="1600" dirty="0">
              <a:latin typeface="+mj-lt"/>
            </a:endParaRPr>
          </a:p>
          <a:p>
            <a:pPr marL="101600" lvl="4" algn="just">
              <a:spcBef>
                <a:spcPts val="600"/>
              </a:spcBef>
            </a:pPr>
            <a:endParaRPr lang="pl-PL" sz="1600" dirty="0" smtClean="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654864" y="1078163"/>
            <a:ext cx="5185919" cy="3712290"/>
            <a:chOff x="-381903" y="1872879"/>
            <a:chExt cx="4526034" cy="3342444"/>
          </a:xfrm>
        </p:grpSpPr>
        <p:sp>
          <p:nvSpPr>
            <p:cNvPr id="6" name="Dowolny kształt 5"/>
            <p:cNvSpPr/>
            <p:nvPr/>
          </p:nvSpPr>
          <p:spPr>
            <a:xfrm>
              <a:off x="309891" y="3958092"/>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smtClean="0">
                  <a:solidFill>
                    <a:prstClr val="white"/>
                  </a:solidFill>
                  <a:latin typeface="Georgia"/>
                </a:rPr>
                <a:t>Klasy żeńskie</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61267" y="18728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smtClean="0">
                  <a:solidFill>
                    <a:prstClr val="white"/>
                  </a:solidFill>
                  <a:latin typeface="Georgia"/>
                </a:rPr>
                <a:t>Klasy koedukacyjne</a:t>
              </a:r>
              <a:endParaRPr lang="pl-PL" sz="1400" dirty="0">
                <a:solidFill>
                  <a:prstClr val="white"/>
                </a:solidFill>
                <a:latin typeface="Georgia"/>
              </a:endParaRPr>
            </a:p>
          </p:txBody>
        </p:sp>
        <p:sp>
          <p:nvSpPr>
            <p:cNvPr id="10" name="Dowolny kształt 9"/>
            <p:cNvSpPr/>
            <p:nvPr/>
          </p:nvSpPr>
          <p:spPr>
            <a:xfrm>
              <a:off x="892393" y="2915441"/>
              <a:ext cx="143534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smtClean="0">
                  <a:solidFill>
                    <a:prstClr val="white"/>
                  </a:solidFill>
                  <a:latin typeface="Georgia"/>
                </a:rPr>
                <a:t>Aspekt społeczno-towarzyski</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
        <p:nvSpPr>
          <p:cNvPr id="12" name="Dowolny kształt 11"/>
          <p:cNvSpPr/>
          <p:nvPr/>
        </p:nvSpPr>
        <p:spPr>
          <a:xfrm>
            <a:off x="1654992" y="3382731"/>
            <a:ext cx="1479564" cy="1396346"/>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smtClean="0">
                <a:solidFill>
                  <a:prstClr val="white"/>
                </a:solidFill>
                <a:latin typeface="Georgia"/>
              </a:rPr>
              <a:t>Klasy męskie</a:t>
            </a:r>
            <a:endParaRPr lang="pl-PL" sz="1400" dirty="0">
              <a:solidFill>
                <a:prstClr val="white"/>
              </a:solidFill>
              <a:latin typeface="Georgia"/>
            </a:endParaRPr>
          </a:p>
        </p:txBody>
      </p:sp>
    </p:spTree>
    <p:extLst>
      <p:ext uri="{BB962C8B-B14F-4D97-AF65-F5344CB8AC3E}">
        <p14:creationId xmlns:p14="http://schemas.microsoft.com/office/powerpoint/2010/main" val="14314382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obrazu 4"/>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1196" r="21196"/>
          <a:stretch>
            <a:fillRect/>
          </a:stretch>
        </p:blipFill>
        <p:spPr>
          <a:xfrm>
            <a:off x="3175" y="1162050"/>
            <a:ext cx="3133725" cy="4079875"/>
          </a:xfrm>
        </p:spPr>
      </p:pic>
      <p:sp>
        <p:nvSpPr>
          <p:cNvPr id="13" name="Title 4"/>
          <p:cNvSpPr>
            <a:spLocks noGrp="1"/>
          </p:cNvSpPr>
          <p:nvPr>
            <p:ph type="title"/>
          </p:nvPr>
        </p:nvSpPr>
        <p:spPr>
          <a:xfrm>
            <a:off x="343365" y="363525"/>
            <a:ext cx="8438685" cy="430887"/>
          </a:xfrm>
        </p:spPr>
        <p:txBody>
          <a:bodyPr/>
          <a:lstStyle/>
          <a:p>
            <a:r>
              <a:rPr lang="pl-PL" dirty="0" smtClean="0"/>
              <a:t>Cele badania</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a:t>
            </a:fld>
            <a:endParaRPr dirty="0">
              <a:solidFill>
                <a:srgbClr val="C2D1D4">
                  <a:lumMod val="75000"/>
                </a:srgbClr>
              </a:solidFill>
            </a:endParaRPr>
          </a:p>
        </p:txBody>
      </p:sp>
      <p:sp>
        <p:nvSpPr>
          <p:cNvPr id="3" name="Symbol zastępczy tekstu 2"/>
          <p:cNvSpPr>
            <a:spLocks noGrp="1"/>
          </p:cNvSpPr>
          <p:nvPr>
            <p:ph type="body" sz="quarter" idx="20"/>
          </p:nvPr>
        </p:nvSpPr>
        <p:spPr>
          <a:xfrm>
            <a:off x="0" y="5275780"/>
            <a:ext cx="9144000" cy="1061829"/>
          </a:xfrm>
        </p:spPr>
        <p:txBody>
          <a:bodyPr/>
          <a:lstStyle/>
          <a:p>
            <a:pPr lvl="0" algn="just"/>
            <a:r>
              <a:rPr lang="pl-PL" dirty="0"/>
              <a:t>C</a:t>
            </a:r>
            <a:r>
              <a:rPr lang="pl-PL" dirty="0" smtClean="0"/>
              <a:t>elem projektu jest opisanie sytuacji kobiet z wykształceniem zasadniczym zawodowym oraz określenie działań, które mogłyby poprawić sytuację tej grupy społecznej.</a:t>
            </a:r>
            <a:endParaRPr lang="pl-PL" dirty="0"/>
          </a:p>
        </p:txBody>
      </p:sp>
      <p:sp>
        <p:nvSpPr>
          <p:cNvPr id="6" name="Text Placeholder 5"/>
          <p:cNvSpPr>
            <a:spLocks noGrp="1"/>
          </p:cNvSpPr>
          <p:nvPr>
            <p:ph type="body" sz="quarter" idx="19"/>
          </p:nvPr>
        </p:nvSpPr>
        <p:spPr>
          <a:xfrm>
            <a:off x="3405452" y="677248"/>
            <a:ext cx="5200583" cy="4033726"/>
          </a:xfrm>
        </p:spPr>
        <p:txBody>
          <a:bodyPr/>
          <a:lstStyle/>
          <a:p>
            <a:pPr algn="just">
              <a:spcBef>
                <a:spcPts val="1200"/>
              </a:spcBef>
            </a:pPr>
            <a:endParaRPr lang="pl-PL" sz="1500" dirty="0" smtClean="0">
              <a:latin typeface="+mj-lt"/>
            </a:endParaRPr>
          </a:p>
          <a:p>
            <a:pPr marL="342900" indent="-342900" algn="just">
              <a:spcBef>
                <a:spcPts val="1200"/>
              </a:spcBef>
              <a:buClr>
                <a:schemeClr val="accent2"/>
              </a:buClr>
              <a:buFont typeface="Wingdings" pitchFamily="2" charset="2"/>
              <a:buChar char="§"/>
            </a:pPr>
            <a:r>
              <a:rPr lang="pl-PL" sz="1500" b="1" dirty="0" smtClean="0">
                <a:solidFill>
                  <a:schemeClr val="accent2"/>
                </a:solidFill>
                <a:latin typeface="+mj-lt"/>
              </a:rPr>
              <a:t>Określenie czynników, które decydują o wyborze przez kobiety szkoły zasadniczej zawodowej</a:t>
            </a:r>
            <a:r>
              <a:rPr lang="pl-PL" sz="1500" dirty="0" smtClean="0">
                <a:latin typeface="+mj-lt"/>
              </a:rPr>
              <a:t>. Uwzględnienie uwarunkowań rodzinnych, wpływu szkoły oraz rówieśników. </a:t>
            </a:r>
          </a:p>
          <a:p>
            <a:pPr marL="342900" indent="-342900" algn="just">
              <a:spcBef>
                <a:spcPts val="1200"/>
              </a:spcBef>
              <a:buClr>
                <a:schemeClr val="accent2"/>
              </a:buClr>
              <a:buFont typeface="Wingdings" pitchFamily="2" charset="2"/>
              <a:buChar char="§"/>
            </a:pPr>
            <a:r>
              <a:rPr lang="pl-PL" sz="1500" b="1" dirty="0" smtClean="0">
                <a:solidFill>
                  <a:schemeClr val="accent2"/>
                </a:solidFill>
                <a:latin typeface="+mj-lt"/>
              </a:rPr>
              <a:t>Jakość kształcenia w opinii kobiet z wykształcenie zasadniczym zawodowym (ZZ): </a:t>
            </a:r>
            <a:r>
              <a:rPr lang="pl-PL" sz="1500" dirty="0" smtClean="0">
                <a:latin typeface="+mj-lt"/>
              </a:rPr>
              <a:t>przygotowanie do zawodu, postawa nauczycieli, grupa rówieśnicza.</a:t>
            </a:r>
            <a:endParaRPr lang="pl-PL" sz="1500" dirty="0">
              <a:latin typeface="+mj-lt"/>
            </a:endParaRPr>
          </a:p>
          <a:p>
            <a:pPr marL="342900" indent="-342900" algn="just">
              <a:spcBef>
                <a:spcPts val="1200"/>
              </a:spcBef>
              <a:buClr>
                <a:schemeClr val="accent2"/>
              </a:buClr>
              <a:buFont typeface="Wingdings" pitchFamily="2" charset="2"/>
              <a:buChar char="§"/>
            </a:pPr>
            <a:r>
              <a:rPr lang="pl-PL" sz="1500" b="1" dirty="0" smtClean="0">
                <a:solidFill>
                  <a:schemeClr val="accent2"/>
                </a:solidFill>
                <a:latin typeface="+mj-lt"/>
              </a:rPr>
              <a:t>Sytuacja na rynku pracy</a:t>
            </a:r>
            <a:r>
              <a:rPr lang="pl-PL" sz="1500" dirty="0" smtClean="0">
                <a:latin typeface="+mj-lt"/>
              </a:rPr>
              <a:t>: problemy ze znalezieniem pracy, postawa pracodawców wobec kobiet z wykształceniem ZZ.</a:t>
            </a:r>
          </a:p>
          <a:p>
            <a:pPr marL="342900" indent="-342900" algn="just">
              <a:spcBef>
                <a:spcPts val="1200"/>
              </a:spcBef>
              <a:buClr>
                <a:schemeClr val="accent2"/>
              </a:buClr>
              <a:buFont typeface="Wingdings" pitchFamily="2" charset="2"/>
              <a:buChar char="§"/>
            </a:pPr>
            <a:r>
              <a:rPr lang="pl-PL" sz="1500" b="1" dirty="0" smtClean="0">
                <a:solidFill>
                  <a:schemeClr val="accent2"/>
                </a:solidFill>
                <a:latin typeface="+mj-lt"/>
              </a:rPr>
              <a:t>Społeczny odbiór wykształcenia ZZ</a:t>
            </a:r>
            <a:r>
              <a:rPr lang="pl-PL" sz="1500" dirty="0" smtClean="0">
                <a:latin typeface="+mj-lt"/>
              </a:rPr>
              <a:t>: wizerunek, stereotypy, wpływ na samoocenę.</a:t>
            </a:r>
          </a:p>
          <a:p>
            <a:pPr marL="342900" indent="-342900" algn="just">
              <a:spcBef>
                <a:spcPts val="1200"/>
              </a:spcBef>
              <a:buClr>
                <a:schemeClr val="accent2"/>
              </a:buClr>
              <a:buFont typeface="Wingdings" pitchFamily="2" charset="2"/>
              <a:buChar char="§"/>
            </a:pPr>
            <a:r>
              <a:rPr lang="pl-PL" sz="1500" dirty="0" smtClean="0">
                <a:latin typeface="+mj-lt"/>
              </a:rPr>
              <a:t>Wpływ sytuacji ekonomicznej i zawodowej na </a:t>
            </a:r>
            <a:r>
              <a:rPr lang="pl-PL" sz="1500" b="1" dirty="0" smtClean="0">
                <a:solidFill>
                  <a:schemeClr val="accent2"/>
                </a:solidFill>
                <a:latin typeface="+mj-lt"/>
              </a:rPr>
              <a:t>planowanie rodziny</a:t>
            </a:r>
            <a:r>
              <a:rPr lang="pl-PL" sz="1500" dirty="0" smtClean="0">
                <a:latin typeface="+mj-lt"/>
              </a:rPr>
              <a:t>.</a:t>
            </a:r>
          </a:p>
          <a:p>
            <a:pPr algn="just">
              <a:spcBef>
                <a:spcPts val="1200"/>
              </a:spcBef>
              <a:buClr>
                <a:schemeClr val="accent2"/>
              </a:buClr>
            </a:pPr>
            <a:endParaRPr lang="pl-PL" sz="1500" dirty="0" smtClean="0">
              <a:latin typeface="+mj-lt"/>
            </a:endParaRPr>
          </a:p>
          <a:p>
            <a:pPr algn="just">
              <a:spcBef>
                <a:spcPts val="1200"/>
              </a:spcBef>
              <a:buClr>
                <a:schemeClr val="accent2"/>
              </a:buClr>
            </a:pPr>
            <a:endParaRPr lang="pl-PL" sz="1500" b="1" dirty="0" smtClean="0">
              <a:solidFill>
                <a:schemeClr val="accent2"/>
              </a:solidFill>
              <a:latin typeface="+mj-lt"/>
            </a:endParaRPr>
          </a:p>
          <a:p>
            <a:pPr algn="just">
              <a:spcBef>
                <a:spcPts val="1200"/>
              </a:spcBef>
            </a:pPr>
            <a:endParaRPr lang="pl-PL" sz="1500" dirty="0" smtClean="0">
              <a:latin typeface="+mj-lt"/>
            </a:endParaRPr>
          </a:p>
          <a:p>
            <a:pPr algn="just">
              <a:spcBef>
                <a:spcPts val="1200"/>
              </a:spcBef>
            </a:pPr>
            <a:endParaRPr lang="pl-PL" sz="1500" dirty="0" smtClean="0">
              <a:latin typeface="+mj-lt"/>
            </a:endParaRPr>
          </a:p>
          <a:p>
            <a:pPr algn="just">
              <a:spcBef>
                <a:spcPts val="1200"/>
              </a:spcBef>
            </a:pPr>
            <a:endParaRPr lang="en-US" sz="1500" dirty="0" smtClean="0">
              <a:solidFill>
                <a:schemeClr val="accent6"/>
              </a:solidFill>
              <a:latin typeface="+mj-lt"/>
            </a:endParaRPr>
          </a:p>
        </p:txBody>
      </p:sp>
    </p:spTree>
    <p:extLst>
      <p:ext uri="{BB962C8B-B14F-4D97-AF65-F5344CB8AC3E}">
        <p14:creationId xmlns:p14="http://schemas.microsoft.com/office/powerpoint/2010/main" val="301570392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2036255"/>
            <a:ext cx="8291786" cy="1107996"/>
          </a:xfrm>
        </p:spPr>
        <p:txBody>
          <a:bodyPr/>
          <a:lstStyle/>
          <a:p>
            <a:r>
              <a:rPr lang="pl-PL" dirty="0" smtClean="0"/>
              <a:t>Doświadczenia na rynku pracy</a:t>
            </a:r>
            <a:br>
              <a:rPr lang="pl-PL" dirty="0" smtClean="0"/>
            </a:br>
            <a:r>
              <a:rPr lang="pl-PL" sz="2400" dirty="0" smtClean="0"/>
              <a:t>Szczegółowe wyniki</a:t>
            </a:r>
            <a:endParaRPr lang="en-US" sz="2400" dirty="0"/>
          </a:p>
        </p:txBody>
      </p:sp>
      <p:sp>
        <p:nvSpPr>
          <p:cNvPr id="4" name="Slide Number Placeholder 3"/>
          <p:cNvSpPr>
            <a:spLocks noGrp="1"/>
          </p:cNvSpPr>
          <p:nvPr>
            <p:ph type="sldNum" sz="quarter" idx="11"/>
          </p:nvPr>
        </p:nvSpPr>
        <p:spPr/>
        <p:txBody>
          <a:bodyPr/>
          <a:lstStyle/>
          <a:p>
            <a:fld id="{19AB4E72-7858-48F1-A40D-12FF09E4BFB8}" type="slidenum">
              <a:rPr smtClean="0">
                <a:solidFill>
                  <a:prstClr val="white"/>
                </a:solidFill>
              </a:rPr>
              <a:pPr/>
              <a:t>30</a:t>
            </a:fld>
            <a:endParaRPr dirty="0">
              <a:solidFill>
                <a:prstClr val="white"/>
              </a:solidFill>
            </a:endParaRPr>
          </a:p>
        </p:txBody>
      </p:sp>
    </p:spTree>
    <p:extLst>
      <p:ext uri="{BB962C8B-B14F-4D97-AF65-F5344CB8AC3E}">
        <p14:creationId xmlns:p14="http://schemas.microsoft.com/office/powerpoint/2010/main" val="52626894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31</a:t>
            </a:fld>
            <a:endParaRPr dirty="0">
              <a:solidFill>
                <a:srgbClr val="C2D1D4">
                  <a:lumMod val="75000"/>
                </a:srgbClr>
              </a:solidFill>
            </a:endParaRPr>
          </a:p>
        </p:txBody>
      </p:sp>
      <p:sp>
        <p:nvSpPr>
          <p:cNvPr id="7" name="Text Placeholder 5"/>
          <p:cNvSpPr>
            <a:spLocks noGrp="1"/>
          </p:cNvSpPr>
          <p:nvPr>
            <p:ph type="body" sz="quarter" idx="19"/>
          </p:nvPr>
        </p:nvSpPr>
        <p:spPr>
          <a:xfrm>
            <a:off x="2060814" y="963854"/>
            <a:ext cx="7014950" cy="5825906"/>
          </a:xfrm>
        </p:spPr>
        <p:txBody>
          <a:bodyPr/>
          <a:lstStyle/>
          <a:p>
            <a:pPr marL="387350" lvl="4" indent="-285750" algn="just">
              <a:spcBef>
                <a:spcPts val="600"/>
              </a:spcBef>
              <a:buFont typeface="Wingdings" panose="05000000000000000000" pitchFamily="2" charset="2"/>
              <a:buChar char="§"/>
            </a:pPr>
            <a:r>
              <a:rPr lang="pl-PL" sz="1500" b="1" dirty="0" smtClean="0">
                <a:latin typeface="+mj-lt"/>
              </a:rPr>
              <a:t>Sytuacja na rynku pracy była powszechnie oceniana jako trudna. </a:t>
            </a:r>
            <a:r>
              <a:rPr lang="pl-PL" sz="1500" dirty="0" smtClean="0">
                <a:latin typeface="+mj-lt"/>
              </a:rPr>
              <a:t>Na tę opinię składa się jednak przede wszystkim ocena jakości dostępnych prac. </a:t>
            </a:r>
            <a:r>
              <a:rPr lang="pl-PL" sz="1500" b="1" dirty="0" smtClean="0">
                <a:latin typeface="+mj-lt"/>
              </a:rPr>
              <a:t>Znalezienie dowolnej pracy nie stanowi zwykle problemu, trudno jest natomiast znaleźć pracę zapewniającą świadczenia socjalne, pensje pozwalającą się utrzymać i niezbyt ciężką fizycznie.</a:t>
            </a:r>
            <a:endParaRPr lang="pl-PL" sz="1500" dirty="0" smtClean="0">
              <a:latin typeface="+mj-lt"/>
            </a:endParaRPr>
          </a:p>
          <a:p>
            <a:pPr marL="387350" lvl="4" indent="-285750" algn="just">
              <a:spcBef>
                <a:spcPts val="600"/>
              </a:spcBef>
              <a:buFont typeface="Wingdings" panose="05000000000000000000" pitchFamily="2" charset="2"/>
              <a:buChar char="§"/>
            </a:pPr>
            <a:r>
              <a:rPr lang="pl-PL" sz="1500" b="1" dirty="0" smtClean="0">
                <a:latin typeface="+mj-lt"/>
              </a:rPr>
              <a:t>Sukces na rynku pracy jest związany z następującymi czynnikami:</a:t>
            </a:r>
          </a:p>
          <a:p>
            <a:pPr marL="723900" lvl="5" indent="-273050" algn="just">
              <a:spcBef>
                <a:spcPts val="600"/>
              </a:spcBef>
              <a:buFont typeface="Wingdings" panose="05000000000000000000" pitchFamily="2" charset="2"/>
              <a:buChar char="§"/>
            </a:pPr>
            <a:r>
              <a:rPr lang="pl-PL" sz="1500" b="1" dirty="0" smtClean="0">
                <a:solidFill>
                  <a:schemeClr val="accent5">
                    <a:lumMod val="50000"/>
                  </a:schemeClr>
                </a:solidFill>
                <a:latin typeface="+mj-lt"/>
              </a:rPr>
              <a:t>Znajomości rodziców </a:t>
            </a:r>
            <a:r>
              <a:rPr lang="pl-PL" sz="1500" dirty="0" smtClean="0">
                <a:solidFill>
                  <a:schemeClr val="accent5">
                    <a:lumMod val="50000"/>
                  </a:schemeClr>
                </a:solidFill>
                <a:latin typeface="+mj-lt"/>
              </a:rPr>
              <a:t>są czynnikiem znacznie ułatwiającym start na rynku pracy. Jest to szczególnie istotne w sytuacji szukania pierwszej pracy. </a:t>
            </a:r>
          </a:p>
          <a:p>
            <a:pPr marL="723900" lvl="5" indent="-273050" algn="just">
              <a:spcBef>
                <a:spcPts val="600"/>
              </a:spcBef>
              <a:buFont typeface="Wingdings" panose="05000000000000000000" pitchFamily="2" charset="2"/>
              <a:buChar char="§"/>
            </a:pPr>
            <a:r>
              <a:rPr lang="pl-PL" sz="1500" b="1" dirty="0" smtClean="0">
                <a:solidFill>
                  <a:schemeClr val="accent5">
                    <a:lumMod val="50000"/>
                  </a:schemeClr>
                </a:solidFill>
                <a:latin typeface="+mj-lt"/>
              </a:rPr>
              <a:t>Praktyki w miejscu pracy </a:t>
            </a:r>
            <a:r>
              <a:rPr lang="pl-PL" sz="1500" dirty="0" smtClean="0">
                <a:solidFill>
                  <a:schemeClr val="accent5">
                    <a:lumMod val="50000"/>
                  </a:schemeClr>
                </a:solidFill>
                <a:latin typeface="+mj-lt"/>
              </a:rPr>
              <a:t>– pozwalają często na znalezienie pierwszej pracy, wejście w „krąg” pracujących, w którym pojawiają się kolejne propozycje pracy.</a:t>
            </a:r>
          </a:p>
          <a:p>
            <a:pPr marL="723900" lvl="5" indent="-273050" algn="just">
              <a:spcBef>
                <a:spcPts val="600"/>
              </a:spcBef>
              <a:buFont typeface="Wingdings" panose="05000000000000000000" pitchFamily="2" charset="2"/>
              <a:buChar char="§"/>
            </a:pPr>
            <a:r>
              <a:rPr lang="pl-PL" sz="1500" b="1" dirty="0" smtClean="0">
                <a:solidFill>
                  <a:schemeClr val="accent5">
                    <a:lumMod val="50000"/>
                  </a:schemeClr>
                </a:solidFill>
                <a:latin typeface="+mj-lt"/>
              </a:rPr>
              <a:t>Rozpoczęcie poszukiwań zaraz po szkole </a:t>
            </a:r>
            <a:r>
              <a:rPr lang="pl-PL" sz="1500" dirty="0" smtClean="0">
                <a:solidFill>
                  <a:schemeClr val="accent5">
                    <a:lumMod val="50000"/>
                  </a:schemeClr>
                </a:solidFill>
                <a:latin typeface="+mj-lt"/>
              </a:rPr>
              <a:t>ułatwia wejście na rynek pracy. </a:t>
            </a:r>
            <a:r>
              <a:rPr lang="pl-PL" sz="1500" dirty="0">
                <a:solidFill>
                  <a:schemeClr val="accent5">
                    <a:lumMod val="50000"/>
                  </a:schemeClr>
                </a:solidFill>
                <a:latin typeface="+mj-lt"/>
              </a:rPr>
              <a:t>N</a:t>
            </a:r>
            <a:r>
              <a:rPr lang="pl-PL" sz="1500" dirty="0" smtClean="0">
                <a:solidFill>
                  <a:schemeClr val="accent5">
                    <a:lumMod val="50000"/>
                  </a:schemeClr>
                </a:solidFill>
                <a:latin typeface="+mj-lt"/>
              </a:rPr>
              <a:t>ajtrudniej było tym kobietom, które po szkole zrobiły sobie np. rok wolnego oraz tym, które zaraz po szkole zachodzą w ciążę i wracają na rynek pracy w 2-3 lata po zakończeniu szkoły nie mając żadnego doświadczenia zawodowego.</a:t>
            </a:r>
          </a:p>
          <a:p>
            <a:pPr marL="723900" lvl="5" indent="-273050" algn="just">
              <a:spcBef>
                <a:spcPts val="600"/>
              </a:spcBef>
              <a:buFont typeface="Wingdings" panose="05000000000000000000" pitchFamily="2" charset="2"/>
              <a:buChar char="§"/>
            </a:pPr>
            <a:r>
              <a:rPr lang="pl-PL" sz="1500" b="1" dirty="0" smtClean="0">
                <a:solidFill>
                  <a:schemeClr val="accent5">
                    <a:lumMod val="50000"/>
                  </a:schemeClr>
                </a:solidFill>
                <a:latin typeface="+mj-lt"/>
              </a:rPr>
              <a:t>Akceptacja pracy bez umowy </a:t>
            </a:r>
            <a:r>
              <a:rPr lang="pl-PL" sz="1500" dirty="0" smtClean="0">
                <a:solidFill>
                  <a:schemeClr val="accent5">
                    <a:lumMod val="50000"/>
                  </a:schemeClr>
                </a:solidFill>
                <a:latin typeface="+mj-lt"/>
              </a:rPr>
              <a:t>– w wielu sytuacjach kobiety muszą zdecydować się początkowo na pracę  „na czarno” lub na zlecenie. Jeśli zbyt długo koncentrują się na szukaniu pracy na etat czy zgodnej z zawodem to ich okres bezrobocia się przedłuża i szansa na znalezienie pracy spada.</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aphicFrame>
        <p:nvGraphicFramePr>
          <p:cNvPr id="2" name="Diagram 1"/>
          <p:cNvGraphicFramePr/>
          <p:nvPr>
            <p:extLst>
              <p:ext uri="{D42A27DB-BD31-4B8C-83A1-F6EECF244321}">
                <p14:modId xmlns:p14="http://schemas.microsoft.com/office/powerpoint/2010/main" val="3736388012"/>
              </p:ext>
            </p:extLst>
          </p:nvPr>
        </p:nvGraphicFramePr>
        <p:xfrm>
          <a:off x="-2156376" y="1050876"/>
          <a:ext cx="6510003" cy="499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8242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32</a:t>
            </a:fld>
            <a:endParaRPr dirty="0">
              <a:solidFill>
                <a:srgbClr val="C2D1D4">
                  <a:lumMod val="75000"/>
                </a:srgbClr>
              </a:solidFill>
            </a:endParaRPr>
          </a:p>
        </p:txBody>
      </p:sp>
      <p:sp>
        <p:nvSpPr>
          <p:cNvPr id="7" name="Text Placeholder 5"/>
          <p:cNvSpPr>
            <a:spLocks noGrp="1"/>
          </p:cNvSpPr>
          <p:nvPr>
            <p:ph type="body" sz="quarter" idx="19"/>
          </p:nvPr>
        </p:nvSpPr>
        <p:spPr>
          <a:xfrm>
            <a:off x="2988861" y="1018446"/>
            <a:ext cx="5878305"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Znalezienie jakiejkolwiek pracy w dużych i średnich miastach nie stanowi problemu. Jednak dostępne prace są często bardzo niskiej jakości. </a:t>
            </a:r>
            <a:r>
              <a:rPr lang="pl-PL" sz="1600" dirty="0" smtClean="0">
                <a:latin typeface="+mj-lt"/>
              </a:rPr>
              <a:t>Okazuje się często się, że osiągane dochody (wspominano zwykle o przedziale 600-1500 zł) nie pozwalają na samodzielne utrzymanie się.</a:t>
            </a:r>
          </a:p>
          <a:p>
            <a:pPr marL="387350" lvl="4" indent="-285750" algn="just">
              <a:spcBef>
                <a:spcPts val="600"/>
              </a:spcBef>
              <a:buFont typeface="Wingdings" panose="05000000000000000000" pitchFamily="2" charset="2"/>
              <a:buChar char="§"/>
            </a:pPr>
            <a:r>
              <a:rPr lang="pl-PL" sz="1600" b="1" dirty="0" smtClean="0">
                <a:latin typeface="+mj-lt"/>
              </a:rPr>
              <a:t>Proces szukania pracy rozpoczyna się od pytania znajomych rodziców. </a:t>
            </a:r>
            <a:r>
              <a:rPr lang="pl-PL" sz="1600" dirty="0" smtClean="0">
                <a:latin typeface="+mj-lt"/>
              </a:rPr>
              <a:t>Ten sposób jest uznawany za najbardziej efektywny. </a:t>
            </a:r>
            <a:endParaRPr lang="pl-PL" sz="1600" b="1"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Proces poszukiwania pracy polega zwykle na osobistym składaniu CV lub dzwonieniu do firm. Czasem pracę znajdowano bardzo szybko:</a:t>
            </a:r>
          </a:p>
          <a:p>
            <a:pPr marL="982663" lvl="5" indent="-177800" algn="just">
              <a:spcBef>
                <a:spcPts val="600"/>
              </a:spcBef>
              <a:buFont typeface="Wingdings" panose="05000000000000000000" pitchFamily="2" charset="2"/>
              <a:buChar char="§"/>
            </a:pPr>
            <a:r>
              <a:rPr lang="pl-PL" sz="1400" i="1" dirty="0" smtClean="0">
                <a:solidFill>
                  <a:schemeClr val="accent4"/>
                </a:solidFill>
                <a:latin typeface="+mj-lt"/>
              </a:rPr>
              <a:t>Wzięłam książkę telefoniczną i pierwszy numer, jaki był w tej książce telefonicznej, znalazłam „poligrafia”, zadzwoniłam. Niech Pani sobie wyobrazi, że kazali mi przyjść na rozmowę i tak zostałam. </a:t>
            </a:r>
            <a:endParaRPr lang="pl-PL" sz="1600" dirty="0" smtClean="0">
              <a:solidFill>
                <a:schemeClr val="accent4"/>
              </a:solidFill>
              <a:latin typeface="+mj-lt"/>
            </a:endParaRPr>
          </a:p>
          <a:p>
            <a:pPr marL="387350" lvl="4" indent="-285750" algn="just">
              <a:spcBef>
                <a:spcPts val="600"/>
              </a:spcBef>
              <a:buFont typeface="Wingdings" panose="05000000000000000000" pitchFamily="2" charset="2"/>
              <a:buChar char="§"/>
            </a:pPr>
            <a:r>
              <a:rPr lang="pl-PL" sz="1600" b="1" dirty="0" smtClean="0">
                <a:latin typeface="+mj-lt"/>
              </a:rPr>
              <a:t>Jako mało wartościowe źródło wskazywano urząd pracy. </a:t>
            </a:r>
            <a:r>
              <a:rPr lang="pl-PL" sz="1600" dirty="0" smtClean="0">
                <a:latin typeface="+mj-lt"/>
              </a:rPr>
              <a:t>Uważano, że duża część ofert z urzędu pracy ma charakter fikcyjny (opinia z grup bezrobotnych). Jednocześnie jednak część bezrobotnych korzystało ze staży z urzędu pracy. </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3" name="pole tekstowe 2"/>
          <p:cNvSpPr txBox="1"/>
          <p:nvPr/>
        </p:nvSpPr>
        <p:spPr>
          <a:xfrm>
            <a:off x="177413" y="1842451"/>
            <a:ext cx="2811448" cy="3046988"/>
          </a:xfrm>
          <a:prstGeom prst="rect">
            <a:avLst/>
          </a:prstGeom>
          <a:noFill/>
        </p:spPr>
        <p:txBody>
          <a:bodyPr wrap="square" rtlCol="0">
            <a:spAutoFit/>
          </a:bodyPr>
          <a:lstStyle/>
          <a:p>
            <a:pPr algn="ctr"/>
            <a:r>
              <a:rPr lang="pl-PL" sz="3200" b="1" dirty="0" smtClean="0">
                <a:solidFill>
                  <a:schemeClr val="accent1"/>
                </a:solidFill>
                <a:latin typeface="+mj-lt"/>
              </a:rPr>
              <a:t>Problemem nie jest brak pracy tylko niskie stawki i brak umów.</a:t>
            </a:r>
          </a:p>
        </p:txBody>
      </p:sp>
    </p:spTree>
    <p:extLst>
      <p:ext uri="{BB962C8B-B14F-4D97-AF65-F5344CB8AC3E}">
        <p14:creationId xmlns:p14="http://schemas.microsoft.com/office/powerpoint/2010/main" val="23193116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33</a:t>
            </a:fld>
            <a:endParaRPr dirty="0">
              <a:solidFill>
                <a:srgbClr val="C2D1D4">
                  <a:lumMod val="75000"/>
                </a:srgbClr>
              </a:solidFill>
            </a:endParaRPr>
          </a:p>
        </p:txBody>
      </p:sp>
      <p:sp>
        <p:nvSpPr>
          <p:cNvPr id="7" name="Text Placeholder 5"/>
          <p:cNvSpPr>
            <a:spLocks noGrp="1"/>
          </p:cNvSpPr>
          <p:nvPr>
            <p:ph type="body" sz="quarter" idx="19"/>
          </p:nvPr>
        </p:nvSpPr>
        <p:spPr>
          <a:xfrm>
            <a:off x="2988861" y="1018446"/>
            <a:ext cx="5878305"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Powszechna jest praca „ na czarno” lub praca na zlecenie. Jeśli już udaje się otrzymać umowę o pracę, to zwykle jest to minimalna stawka, a dodatkowe środki otrzymuje się „pod stołem”. </a:t>
            </a:r>
            <a:endParaRPr lang="pl-PL" sz="1600"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Umowa o pracę jest często przedmiotem długotrwałych negocjacji. </a:t>
            </a:r>
            <a:r>
              <a:rPr lang="pl-PL" sz="1600" dirty="0" smtClean="0">
                <a:latin typeface="+mj-lt"/>
              </a:rPr>
              <a:t>Kobiety proszą o taką formę zatrudnienia, a pracodawcy odkładają to w czasie. Czasami zwodzą kobiety, ciągle przesuwając obiecany moment wręczenia umowy o pracę.</a:t>
            </a:r>
            <a:endParaRPr lang="pl-PL" sz="1600" b="1"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Bardzo częste w badanej grupie były więc sytuacje,  w których kobiety rodząc dzieci nie otrzymywały świadczeń socjalnych. </a:t>
            </a:r>
            <a:r>
              <a:rPr lang="pl-PL" sz="1600" dirty="0" smtClean="0">
                <a:latin typeface="+mj-lt"/>
              </a:rPr>
              <a:t>Do bardzo częstych należały również sytuacja, w których ojciec dziecka nie był zainteresowany utrzymywaniem kontaktu, ani gotowy do płacenia alimentów. Kobiety były więc zmuszone do bardzo wczesnego powrotu do pracy. </a:t>
            </a:r>
            <a:endParaRPr lang="pl-PL" sz="1600" b="1" dirty="0" smtClean="0">
              <a:latin typeface="+mj-lt"/>
            </a:endParaRPr>
          </a:p>
          <a:p>
            <a:pPr marL="982663" lvl="5" indent="-177800" algn="just">
              <a:spcBef>
                <a:spcPts val="600"/>
              </a:spcBef>
              <a:buFont typeface="Wingdings" panose="05000000000000000000" pitchFamily="2" charset="2"/>
              <a:buChar char="§"/>
            </a:pPr>
            <a:r>
              <a:rPr lang="pl-PL" sz="1400" i="1" dirty="0">
                <a:solidFill>
                  <a:schemeClr val="accent4"/>
                </a:solidFill>
                <a:latin typeface="+mj-lt"/>
              </a:rPr>
              <a:t>Kończyłam zawodówkę kucharza. Nigdy nie pracowałam w zawodzie. Teraz pracuje w sortowni odzieży używanej. Mam syna rocznego, z którym teraz moja mam siedzi. (…) Na czarno, to nie  miałam płaconego macierzyńskiego. [Siedlce, pracujące, FGI]</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3" name="pole tekstowe 2"/>
          <p:cNvSpPr txBox="1"/>
          <p:nvPr/>
        </p:nvSpPr>
        <p:spPr>
          <a:xfrm>
            <a:off x="177413" y="1842451"/>
            <a:ext cx="2811448" cy="2062103"/>
          </a:xfrm>
          <a:prstGeom prst="rect">
            <a:avLst/>
          </a:prstGeom>
          <a:noFill/>
        </p:spPr>
        <p:txBody>
          <a:bodyPr wrap="square" rtlCol="0">
            <a:spAutoFit/>
          </a:bodyPr>
          <a:lstStyle/>
          <a:p>
            <a:pPr algn="ctr"/>
            <a:r>
              <a:rPr lang="pl-PL" sz="3200" b="1" dirty="0" smtClean="0">
                <a:solidFill>
                  <a:srgbClr val="B2BB1E"/>
                </a:solidFill>
                <a:latin typeface="Georgia"/>
              </a:rPr>
              <a:t>Najtrudniej jest uzyskać umowę o pracę</a:t>
            </a:r>
          </a:p>
        </p:txBody>
      </p:sp>
    </p:spTree>
    <p:extLst>
      <p:ext uri="{BB962C8B-B14F-4D97-AF65-F5344CB8AC3E}">
        <p14:creationId xmlns:p14="http://schemas.microsoft.com/office/powerpoint/2010/main" val="29153271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34</a:t>
            </a:fld>
            <a:endParaRPr dirty="0">
              <a:solidFill>
                <a:srgbClr val="C2D1D4">
                  <a:lumMod val="75000"/>
                </a:srgbClr>
              </a:solidFill>
            </a:endParaRPr>
          </a:p>
        </p:txBody>
      </p:sp>
      <p:sp>
        <p:nvSpPr>
          <p:cNvPr id="7" name="Text Placeholder 5"/>
          <p:cNvSpPr>
            <a:spLocks noGrp="1"/>
          </p:cNvSpPr>
          <p:nvPr>
            <p:ph type="body" sz="quarter" idx="19"/>
          </p:nvPr>
        </p:nvSpPr>
        <p:spPr>
          <a:xfrm>
            <a:off x="3166281" y="950206"/>
            <a:ext cx="5700885" cy="3676384"/>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Jako najbardziej dostępną, ale jednocześnie najgorszą uważano pracę na kasie. </a:t>
            </a:r>
            <a:r>
              <a:rPr lang="pl-PL" sz="1600" dirty="0" smtClean="0">
                <a:latin typeface="+mj-lt"/>
              </a:rPr>
              <a:t>Jednak w przypadku sieci, przede wszystkim wspominanej Biedronki była to szansa na otrzymanie umowy o pracę. Praca ta była jednak uważana za najbardziej frustrującą i wymagającą pełnej elastyczności. Wspominano wielokrotnie, że odmówienie pozostania po godzinach oznacza wypowiedzenie. </a:t>
            </a:r>
          </a:p>
          <a:p>
            <a:pPr marL="387350" lvl="4" indent="-285750" algn="just">
              <a:spcBef>
                <a:spcPts val="600"/>
              </a:spcBef>
              <a:buFont typeface="Wingdings" panose="05000000000000000000" pitchFamily="2" charset="2"/>
              <a:buChar char="§"/>
            </a:pPr>
            <a:r>
              <a:rPr lang="pl-PL" sz="1600" b="1" dirty="0" smtClean="0">
                <a:latin typeface="+mj-lt"/>
              </a:rPr>
              <a:t>Drugi typ łatwo dostępnej, ale niechętnie przyjmowanej pracy to miejsca takie jak chłodnia i inne fizyczne prace, wymagające dużego wysiłku, często w trudnych warunkach.</a:t>
            </a:r>
          </a:p>
          <a:p>
            <a:pPr marL="387350" lvl="4" indent="-285750" algn="just">
              <a:spcBef>
                <a:spcPts val="600"/>
              </a:spcBef>
              <a:buFont typeface="Wingdings" panose="05000000000000000000" pitchFamily="2" charset="2"/>
              <a:buChar char="§"/>
            </a:pPr>
            <a:r>
              <a:rPr lang="pl-PL" sz="1600" b="1" dirty="0" smtClean="0">
                <a:latin typeface="+mj-lt"/>
              </a:rPr>
              <a:t>Dominujący problem to jednak niskie stawki, które nie pozwalają na utrzymanie się.</a:t>
            </a:r>
          </a:p>
          <a:p>
            <a:pPr marL="900113" lvl="5" indent="-176213" algn="just">
              <a:spcBef>
                <a:spcPts val="600"/>
              </a:spcBef>
              <a:buFont typeface="Wingdings" panose="05000000000000000000" pitchFamily="2" charset="2"/>
              <a:buChar char="§"/>
            </a:pPr>
            <a:r>
              <a:rPr lang="pl-PL" sz="1400" i="1" dirty="0">
                <a:solidFill>
                  <a:schemeClr val="accent4"/>
                </a:solidFill>
                <a:latin typeface="+mj-lt"/>
              </a:rPr>
              <a:t>Może i ta praca jest, ale są takie zarobki, że nie idzie utrzymać mieszkania, dziecka i tam jeszcze wyżywić się.  [Siedlce, FGI, pracujące</a:t>
            </a:r>
            <a:r>
              <a:rPr lang="pl-PL" sz="1400" i="1" dirty="0" smtClean="0">
                <a:solidFill>
                  <a:schemeClr val="accent4"/>
                </a:solidFill>
                <a:latin typeface="+mj-lt"/>
              </a:rPr>
              <a:t>]</a:t>
            </a:r>
          </a:p>
          <a:p>
            <a:pPr marL="900113" lvl="5" indent="-176213" algn="just">
              <a:spcBef>
                <a:spcPts val="600"/>
              </a:spcBef>
              <a:buFont typeface="Wingdings" panose="05000000000000000000" pitchFamily="2" charset="2"/>
              <a:buChar char="§"/>
            </a:pPr>
            <a:r>
              <a:rPr lang="pl-PL" sz="1400" i="1" dirty="0">
                <a:solidFill>
                  <a:schemeClr val="accent4"/>
                </a:solidFill>
                <a:latin typeface="+mj-lt"/>
              </a:rPr>
              <a:t>Pracowałam w salonie fryzjerskim, gdzie pracowałam normalnie 6 dni w tygodniu po 8 godzin. Z wielką łaską zapłaciła mi 600 zł za miesiąc. Czyli wyszło mi 20 zł dniówki za 8 godzin pracy. Także po prostu zrezygnowałam [Kielce, pracujące FGI]</a:t>
            </a:r>
          </a:p>
          <a:p>
            <a:pPr marL="900113" lvl="5" indent="-176213" algn="just">
              <a:spcBef>
                <a:spcPts val="600"/>
              </a:spcBef>
              <a:buFont typeface="Wingdings" panose="05000000000000000000" pitchFamily="2" charset="2"/>
              <a:buChar char="§"/>
            </a:pPr>
            <a:endParaRPr lang="pl-PL" sz="1400" i="1" dirty="0" smtClean="0">
              <a:solidFill>
                <a:schemeClr val="accent4"/>
              </a:solidFill>
              <a:latin typeface="+mj-lt"/>
            </a:endParaRPr>
          </a:p>
          <a:p>
            <a:pPr marL="2159000" lvl="5" indent="-285750" algn="just">
              <a:spcBef>
                <a:spcPts val="600"/>
              </a:spcBef>
              <a:buFont typeface="Wingdings" panose="05000000000000000000" pitchFamily="2" charset="2"/>
              <a:buChar char="§"/>
            </a:pPr>
            <a:endParaRPr lang="pl-PL" b="1" dirty="0" smtClean="0">
              <a:latin typeface="+mj-lt"/>
            </a:endParaRP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3" name="pole tekstowe 2"/>
          <p:cNvSpPr txBox="1"/>
          <p:nvPr/>
        </p:nvSpPr>
        <p:spPr>
          <a:xfrm>
            <a:off x="177413" y="1842451"/>
            <a:ext cx="2811448" cy="3046988"/>
          </a:xfrm>
          <a:prstGeom prst="rect">
            <a:avLst/>
          </a:prstGeom>
          <a:noFill/>
        </p:spPr>
        <p:txBody>
          <a:bodyPr wrap="square" rtlCol="0">
            <a:spAutoFit/>
          </a:bodyPr>
          <a:lstStyle/>
          <a:p>
            <a:pPr algn="ctr"/>
            <a:r>
              <a:rPr lang="pl-PL" sz="3200" b="1" dirty="0" smtClean="0">
                <a:solidFill>
                  <a:srgbClr val="B2BB1E"/>
                </a:solidFill>
                <a:latin typeface="Georgia"/>
              </a:rPr>
              <a:t>Praca na kasie uważana jest za najgorsze rozwiązanie</a:t>
            </a:r>
          </a:p>
        </p:txBody>
      </p:sp>
    </p:spTree>
    <p:extLst>
      <p:ext uri="{BB962C8B-B14F-4D97-AF65-F5344CB8AC3E}">
        <p14:creationId xmlns:p14="http://schemas.microsoft.com/office/powerpoint/2010/main" val="17858286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35</a:t>
            </a:fld>
            <a:endParaRPr dirty="0">
              <a:solidFill>
                <a:srgbClr val="C2D1D4">
                  <a:lumMod val="75000"/>
                </a:srgbClr>
              </a:solidFill>
            </a:endParaRPr>
          </a:p>
        </p:txBody>
      </p:sp>
      <p:sp>
        <p:nvSpPr>
          <p:cNvPr id="7" name="Text Placeholder 5"/>
          <p:cNvSpPr>
            <a:spLocks noGrp="1"/>
          </p:cNvSpPr>
          <p:nvPr>
            <p:ph type="body" sz="quarter" idx="19"/>
          </p:nvPr>
        </p:nvSpPr>
        <p:spPr>
          <a:xfrm>
            <a:off x="4230806" y="922910"/>
            <a:ext cx="4763069" cy="5825906"/>
          </a:xfrm>
        </p:spPr>
        <p:txBody>
          <a:bodyPr/>
          <a:lstStyle/>
          <a:p>
            <a:pPr marL="387350" lvl="4" indent="-285750" algn="just">
              <a:spcBef>
                <a:spcPts val="600"/>
              </a:spcBef>
              <a:buFont typeface="Wingdings" panose="05000000000000000000" pitchFamily="2" charset="2"/>
              <a:buChar char="§"/>
            </a:pPr>
            <a:r>
              <a:rPr lang="pl-PL" sz="1500" b="1" dirty="0" smtClean="0">
                <a:latin typeface="+mj-lt"/>
              </a:rPr>
              <a:t>Kobiety z wykształceniem zasadniczym zawodowym wielokrotnie doświadczają dyskryminacji ze względu na płeć - przede wszystkim w kontekście planowania rodziny. </a:t>
            </a:r>
            <a:r>
              <a:rPr lang="pl-PL" sz="1500" dirty="0" smtClean="0">
                <a:latin typeface="+mj-lt"/>
              </a:rPr>
              <a:t>Wspominano wielokrotnie, że lepiej jest nie przyznawać się do posiadania dzieci czy ich planowania. Już samo posiadanie partnera może być uznane przez pracodawcę jako czynnik „ryzyka”. </a:t>
            </a:r>
          </a:p>
          <a:p>
            <a:pPr marL="1077913" lvl="5" indent="-273050" algn="just">
              <a:spcBef>
                <a:spcPts val="600"/>
              </a:spcBef>
              <a:buFont typeface="Wingdings" panose="05000000000000000000" pitchFamily="2" charset="2"/>
              <a:buChar char="§"/>
            </a:pPr>
            <a:r>
              <a:rPr lang="pl-PL" sz="1400" i="1" dirty="0">
                <a:solidFill>
                  <a:schemeClr val="accent3">
                    <a:lumMod val="50000"/>
                  </a:schemeClr>
                </a:solidFill>
                <a:latin typeface="+mj-lt"/>
              </a:rPr>
              <a:t>Mnie na przykład jak tylko </a:t>
            </a:r>
            <a:r>
              <a:rPr lang="pl-PL" sz="1400" i="1" dirty="0" smtClean="0">
                <a:solidFill>
                  <a:schemeClr val="accent3">
                    <a:lumMod val="50000"/>
                  </a:schemeClr>
                </a:solidFill>
                <a:latin typeface="+mj-lt"/>
              </a:rPr>
              <a:t>poszłam </a:t>
            </a:r>
            <a:r>
              <a:rPr lang="pl-PL" sz="1400" i="1" dirty="0">
                <a:solidFill>
                  <a:schemeClr val="accent3">
                    <a:lumMod val="50000"/>
                  </a:schemeClr>
                </a:solidFill>
                <a:latin typeface="+mj-lt"/>
              </a:rPr>
              <a:t>do swojej pierwszej pracy, to pani od razu zapytała czy mam chłopaka. (…) Może z tego względu, że ma faceta, to może zajść w ciążę</a:t>
            </a:r>
            <a:r>
              <a:rPr lang="pl-PL" sz="1400" dirty="0">
                <a:solidFill>
                  <a:schemeClr val="accent3">
                    <a:lumMod val="50000"/>
                  </a:schemeClr>
                </a:solidFill>
                <a:latin typeface="+mj-lt"/>
              </a:rPr>
              <a:t>. [Siedlce, FGI, pracujące]</a:t>
            </a:r>
          </a:p>
          <a:p>
            <a:pPr marL="1077913" lvl="5" indent="-273050" algn="just">
              <a:spcBef>
                <a:spcPts val="600"/>
              </a:spcBef>
              <a:buFont typeface="Wingdings" panose="05000000000000000000" pitchFamily="2" charset="2"/>
              <a:buChar char="§"/>
            </a:pPr>
            <a:r>
              <a:rPr lang="pl-PL" sz="1400" i="1" dirty="0">
                <a:solidFill>
                  <a:schemeClr val="accent3">
                    <a:lumMod val="50000"/>
                  </a:schemeClr>
                </a:solidFill>
                <a:latin typeface="+mj-lt"/>
              </a:rPr>
              <a:t>Koleżanka od razu mówiła, że gdziekolwiek pójdę, to żebym nie mówiła, że mam dziecko. [Kielce, FGI, pracujące</a:t>
            </a:r>
            <a:r>
              <a:rPr lang="pl-PL" sz="1400" i="1" dirty="0" smtClean="0">
                <a:solidFill>
                  <a:schemeClr val="accent3">
                    <a:lumMod val="50000"/>
                  </a:schemeClr>
                </a:solidFill>
                <a:latin typeface="+mj-lt"/>
              </a:rPr>
              <a:t>]</a:t>
            </a:r>
            <a:endParaRPr lang="pl-PL" sz="1200" i="1" dirty="0">
              <a:solidFill>
                <a:schemeClr val="accent3">
                  <a:lumMod val="50000"/>
                </a:schemeClr>
              </a:solidFill>
              <a:latin typeface="+mj-lt"/>
            </a:endParaRPr>
          </a:p>
          <a:p>
            <a:pPr marL="387350" lvl="4" indent="-285750" algn="just">
              <a:spcBef>
                <a:spcPts val="600"/>
              </a:spcBef>
              <a:buFont typeface="Wingdings" panose="05000000000000000000" pitchFamily="2" charset="2"/>
              <a:buChar char="§"/>
            </a:pPr>
            <a:r>
              <a:rPr lang="pl-PL" sz="1500" b="1" dirty="0" smtClean="0">
                <a:latin typeface="+mj-lt"/>
              </a:rPr>
              <a:t>Pracodawcy obawiają się, że jak tylko dadzą umowę o pracę to kobieta zajdzie w ciążę.  </a:t>
            </a:r>
            <a:r>
              <a:rPr lang="pl-PL" sz="1500" dirty="0" smtClean="0">
                <a:latin typeface="+mj-lt"/>
              </a:rPr>
              <a:t>Ponieważ zdobycie umowy o pracę jest tak trudne, to dominuje tendencja do okłada planów prokreacyjnych do tego czasu. Często więc obawa pracodawców okazuje się uzasadniona.</a:t>
            </a:r>
            <a:endParaRPr lang="pl-PL" sz="1500" dirty="0">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54832" y="1924339"/>
            <a:ext cx="5185919" cy="3766782"/>
            <a:chOff x="-381903" y="1848303"/>
            <a:chExt cx="4526034" cy="3391507"/>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b</a:t>
              </a:r>
              <a:r>
                <a:rPr lang="pl-PL" sz="1400" dirty="0" smtClean="0">
                  <a:solidFill>
                    <a:prstClr val="white"/>
                  </a:solidFill>
                  <a:latin typeface="Georgia"/>
                </a:rPr>
                <a:t>rak „znajomości”</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p</a:t>
              </a:r>
              <a:r>
                <a:rPr lang="pl-PL" sz="1400" dirty="0" smtClean="0">
                  <a:solidFill>
                    <a:prstClr val="white"/>
                  </a:solidFill>
                  <a:latin typeface="Georgia"/>
                </a:rPr>
                <a:t>rzerwa po szkole</a:t>
              </a:r>
              <a:endParaRPr lang="pl-PL" sz="1400" dirty="0">
                <a:solidFill>
                  <a:prstClr val="white"/>
                </a:solidFill>
                <a:latin typeface="Georgia"/>
              </a:endParaRPr>
            </a:p>
          </p:txBody>
        </p:sp>
        <p:sp>
          <p:nvSpPr>
            <p:cNvPr id="10" name="Dowolny kształt 9"/>
            <p:cNvSpPr/>
            <p:nvPr/>
          </p:nvSpPr>
          <p:spPr>
            <a:xfrm>
              <a:off x="940038" y="2915441"/>
              <a:ext cx="126858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t</a:t>
              </a:r>
              <a:r>
                <a:rPr lang="pl-PL" sz="1400" dirty="0" smtClean="0">
                  <a:solidFill>
                    <a:prstClr val="white"/>
                  </a:solidFill>
                  <a:latin typeface="Georgia"/>
                </a:rPr>
                <a:t>rudność w znalezieniu pracy</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2238197" y="2915441"/>
              <a:ext cx="134611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u</a:t>
              </a:r>
              <a:r>
                <a:rPr lang="pl-PL" sz="1400" dirty="0" smtClean="0">
                  <a:solidFill>
                    <a:prstClr val="white"/>
                  </a:solidFill>
                  <a:latin typeface="Georgia"/>
                </a:rPr>
                <a:t>rodzenie dziecka przed rozpoczęciem pracy </a:t>
              </a:r>
              <a:endParaRPr lang="pl-PL" sz="1400" dirty="0">
                <a:solidFill>
                  <a:prstClr val="white"/>
                </a:solidFill>
                <a:latin typeface="Georgia"/>
              </a:endParaRPr>
            </a:p>
          </p:txBody>
        </p:sp>
        <p:sp>
          <p:nvSpPr>
            <p:cNvPr id="14" name="Dowolny kształt 13"/>
            <p:cNvSpPr/>
            <p:nvPr/>
          </p:nvSpPr>
          <p:spPr>
            <a:xfrm>
              <a:off x="1625988" y="3970379"/>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w</a:t>
              </a:r>
              <a:r>
                <a:rPr lang="pl-PL" sz="1400" dirty="0" smtClean="0">
                  <a:solidFill>
                    <a:prstClr val="white"/>
                  </a:solidFill>
                  <a:latin typeface="Georgia"/>
                </a:rPr>
                <a:t>yjazd za granicę/ konkurencja ze Wschodu</a:t>
              </a:r>
              <a:endParaRPr lang="pl-PL" sz="1400" dirty="0">
                <a:solidFill>
                  <a:prstClr val="white"/>
                </a:solidFill>
                <a:latin typeface="Georgia"/>
              </a:endParaRPr>
            </a:p>
          </p:txBody>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297002" y="39825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b</a:t>
              </a:r>
              <a:r>
                <a:rPr lang="pl-PL" sz="1400" dirty="0" smtClean="0">
                  <a:solidFill>
                    <a:prstClr val="white"/>
                  </a:solidFill>
                  <a:latin typeface="Georgia"/>
                </a:rPr>
                <a:t>rak akceptacji pracy „na czarno”,  za zlecenie</a:t>
              </a:r>
              <a:endParaRPr lang="pl-PL" sz="1400" dirty="0">
                <a:solidFill>
                  <a:prstClr val="white"/>
                </a:solidFill>
                <a:latin typeface="Georgia"/>
              </a:endParaRPr>
            </a:p>
          </p:txBody>
        </p:sp>
      </p:grpSp>
      <p:sp>
        <p:nvSpPr>
          <p:cNvPr id="17" name="Dowolny kształt 16"/>
          <p:cNvSpPr/>
          <p:nvPr/>
        </p:nvSpPr>
        <p:spPr>
          <a:xfrm>
            <a:off x="2056" y="3125477"/>
            <a:ext cx="1542371" cy="1396345"/>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n</a:t>
            </a:r>
            <a:r>
              <a:rPr lang="pl-PL" sz="1400" dirty="0" smtClean="0">
                <a:solidFill>
                  <a:prstClr val="white"/>
                </a:solidFill>
                <a:latin typeface="Georgia"/>
              </a:rPr>
              <a:t>iechęć do przyjmowania kobiet</a:t>
            </a:r>
            <a:endParaRPr lang="pl-PL" sz="1400" dirty="0">
              <a:solidFill>
                <a:prstClr val="white"/>
              </a:solidFill>
              <a:latin typeface="Georgia"/>
            </a:endParaRPr>
          </a:p>
        </p:txBody>
      </p:sp>
    </p:spTree>
    <p:extLst>
      <p:ext uri="{BB962C8B-B14F-4D97-AF65-F5344CB8AC3E}">
        <p14:creationId xmlns:p14="http://schemas.microsoft.com/office/powerpoint/2010/main" val="41797182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36</a:t>
            </a:fld>
            <a:endParaRPr dirty="0">
              <a:solidFill>
                <a:srgbClr val="C2D1D4">
                  <a:lumMod val="75000"/>
                </a:srgbClr>
              </a:solidFill>
            </a:endParaRPr>
          </a:p>
        </p:txBody>
      </p:sp>
      <p:sp>
        <p:nvSpPr>
          <p:cNvPr id="7" name="Text Placeholder 5"/>
          <p:cNvSpPr>
            <a:spLocks noGrp="1"/>
          </p:cNvSpPr>
          <p:nvPr>
            <p:ph type="body" sz="quarter" idx="19"/>
          </p:nvPr>
        </p:nvSpPr>
        <p:spPr>
          <a:xfrm>
            <a:off x="4135272" y="977502"/>
            <a:ext cx="4790365" cy="5825906"/>
          </a:xfrm>
        </p:spPr>
        <p:txBody>
          <a:bodyPr/>
          <a:lstStyle/>
          <a:p>
            <a:pPr marL="387350" lvl="4" indent="-285750" algn="just">
              <a:spcBef>
                <a:spcPts val="600"/>
              </a:spcBef>
              <a:buFont typeface="Wingdings" panose="05000000000000000000" pitchFamily="2" charset="2"/>
              <a:buChar char="§"/>
            </a:pPr>
            <a:r>
              <a:rPr lang="pl-PL" sz="1600" dirty="0" smtClean="0">
                <a:latin typeface="+mj-lt"/>
              </a:rPr>
              <a:t>Dominuje tez przekonanie, że </a:t>
            </a:r>
            <a:r>
              <a:rPr lang="pl-PL" sz="1600" b="1" dirty="0" smtClean="0">
                <a:latin typeface="+mj-lt"/>
              </a:rPr>
              <a:t>mężczyznom z wykształceniem ZZ jest łatwiej znaleźć pracę</a:t>
            </a:r>
            <a:r>
              <a:rPr lang="pl-PL" sz="1600" dirty="0" smtClean="0">
                <a:latin typeface="+mj-lt"/>
              </a:rPr>
              <a:t>. Wynika to z wspomnianej obawy pracodawców, że kobiety pójdą na macierzyński oraz tego, że zapotrzebowanie na pracę fizyczną jest ciągłe. </a:t>
            </a:r>
          </a:p>
          <a:p>
            <a:pPr marL="900113" lvl="5" indent="-273050" algn="just">
              <a:spcBef>
                <a:spcPts val="600"/>
              </a:spcBef>
              <a:buFont typeface="Wingdings" panose="05000000000000000000" pitchFamily="2" charset="2"/>
              <a:buChar char="§"/>
            </a:pPr>
            <a:r>
              <a:rPr lang="pl-PL" sz="1400" i="1" dirty="0">
                <a:solidFill>
                  <a:schemeClr val="accent4"/>
                </a:solidFill>
                <a:latin typeface="+mj-lt"/>
              </a:rPr>
              <a:t>Facetowi łatwiej znaleźć pracę. Czy będąc po zawodówce, czy będąc po technikum. Łatwiej mu i na pewno zarabia więcej niż kobieta. Pod tym względem ja uważam, że jest taka trochę dyskryminacja. Kobiety często ten sam zawód wykonują, ciężej pracują i zarabiają mniej.  [</a:t>
            </a:r>
            <a:r>
              <a:rPr lang="pl-PL" sz="1400" dirty="0">
                <a:solidFill>
                  <a:schemeClr val="accent4"/>
                </a:solidFill>
                <a:latin typeface="+mj-lt"/>
              </a:rPr>
              <a:t>Kielce, IDI</a:t>
            </a:r>
            <a:r>
              <a:rPr lang="pl-PL" sz="1400" dirty="0" smtClean="0">
                <a:solidFill>
                  <a:schemeClr val="accent4"/>
                </a:solidFill>
                <a:latin typeface="+mj-lt"/>
              </a:rPr>
              <a:t>]</a:t>
            </a:r>
          </a:p>
          <a:p>
            <a:pPr marL="900113" lvl="5" indent="-273050" algn="just">
              <a:spcBef>
                <a:spcPts val="600"/>
              </a:spcBef>
              <a:buFont typeface="Wingdings" panose="05000000000000000000" pitchFamily="2" charset="2"/>
              <a:buChar char="§"/>
            </a:pPr>
            <a:r>
              <a:rPr lang="pl-PL" sz="1400" i="1" dirty="0">
                <a:solidFill>
                  <a:schemeClr val="accent4"/>
                </a:solidFill>
                <a:latin typeface="+mj-lt"/>
              </a:rPr>
              <a:t>Mój chłopak jako elektryk zarabia 13-14 zł za godzinę. A nie słyszałam jeszcze o żadnej kobiecie, która by miała takie zarobki. [Siedlce, FGI, pracujące</a:t>
            </a:r>
            <a:r>
              <a:rPr lang="pl-PL" sz="1400" i="1" dirty="0" smtClean="0">
                <a:solidFill>
                  <a:schemeClr val="accent4"/>
                </a:solidFill>
                <a:latin typeface="+mj-lt"/>
              </a:rPr>
              <a:t>]</a:t>
            </a:r>
            <a:endParaRPr lang="pl-PL" sz="1400" dirty="0" smtClean="0">
              <a:solidFill>
                <a:schemeClr val="accent4"/>
              </a:solidFill>
              <a:latin typeface="+mj-lt"/>
            </a:endParaRPr>
          </a:p>
          <a:p>
            <a:pPr marL="387350" lvl="4" indent="-285750" algn="just">
              <a:spcBef>
                <a:spcPts val="600"/>
              </a:spcBef>
              <a:buFont typeface="Wingdings" panose="05000000000000000000" pitchFamily="2" charset="2"/>
              <a:buChar char="§"/>
            </a:pPr>
            <a:r>
              <a:rPr lang="pl-PL" sz="1600" dirty="0" smtClean="0">
                <a:latin typeface="+mj-lt"/>
              </a:rPr>
              <a:t>Istnieje również świadomość, że </a:t>
            </a:r>
            <a:r>
              <a:rPr lang="pl-PL" sz="1600" b="1" dirty="0" smtClean="0">
                <a:latin typeface="+mj-lt"/>
              </a:rPr>
              <a:t>mężczyźni zarabiają więcej, ale widoczna była tendencja do usprawiedliwiania takiej sytuacji</a:t>
            </a:r>
            <a:r>
              <a:rPr lang="pl-PL" sz="1600" dirty="0" smtClean="0">
                <a:latin typeface="+mj-lt"/>
              </a:rPr>
              <a:t>: mężczyźni pracują ciężej więc to uzasadnione, że zarabiają więcej.</a:t>
            </a: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0" y="1940258"/>
            <a:ext cx="5185919" cy="3766782"/>
            <a:chOff x="-381903" y="1848303"/>
            <a:chExt cx="4526034" cy="3391507"/>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b</a:t>
              </a:r>
              <a:r>
                <a:rPr lang="pl-PL" sz="1400" dirty="0" smtClean="0">
                  <a:solidFill>
                    <a:prstClr val="white"/>
                  </a:solidFill>
                  <a:latin typeface="Georgia"/>
                </a:rPr>
                <a:t>rak „znajomości”</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p</a:t>
              </a:r>
              <a:r>
                <a:rPr lang="pl-PL" sz="1400" dirty="0" smtClean="0">
                  <a:solidFill>
                    <a:prstClr val="white"/>
                  </a:solidFill>
                  <a:latin typeface="Georgia"/>
                </a:rPr>
                <a:t>rzerwa po szkole</a:t>
              </a:r>
              <a:endParaRPr lang="pl-PL" sz="1400" dirty="0">
                <a:solidFill>
                  <a:prstClr val="white"/>
                </a:solidFill>
                <a:latin typeface="Georgia"/>
              </a:endParaRPr>
            </a:p>
          </p:txBody>
        </p:sp>
        <p:sp>
          <p:nvSpPr>
            <p:cNvPr id="10" name="Dowolny kształt 9"/>
            <p:cNvSpPr/>
            <p:nvPr/>
          </p:nvSpPr>
          <p:spPr>
            <a:xfrm>
              <a:off x="940038" y="2915441"/>
              <a:ext cx="126858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t</a:t>
              </a:r>
              <a:r>
                <a:rPr lang="pl-PL" sz="1400" dirty="0" smtClean="0">
                  <a:solidFill>
                    <a:prstClr val="white"/>
                  </a:solidFill>
                  <a:latin typeface="Georgia"/>
                </a:rPr>
                <a:t>rudność w znalezieniu pracy</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2238197" y="2915441"/>
              <a:ext cx="134611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u</a:t>
              </a:r>
              <a:r>
                <a:rPr lang="pl-PL" sz="1400" dirty="0" smtClean="0">
                  <a:solidFill>
                    <a:prstClr val="white"/>
                  </a:solidFill>
                  <a:latin typeface="Georgia"/>
                </a:rPr>
                <a:t>rodzenie dziecka przed rozpoczęciem pracy </a:t>
              </a:r>
              <a:endParaRPr lang="pl-PL" sz="1400" dirty="0">
                <a:solidFill>
                  <a:prstClr val="white"/>
                </a:solidFill>
                <a:latin typeface="Georgia"/>
              </a:endParaRPr>
            </a:p>
          </p:txBody>
        </p:sp>
        <p:sp>
          <p:nvSpPr>
            <p:cNvPr id="14" name="Dowolny kształt 13"/>
            <p:cNvSpPr/>
            <p:nvPr/>
          </p:nvSpPr>
          <p:spPr>
            <a:xfrm>
              <a:off x="1625988" y="3970379"/>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w</a:t>
              </a:r>
              <a:r>
                <a:rPr lang="pl-PL" sz="1400" dirty="0" smtClean="0">
                  <a:solidFill>
                    <a:prstClr val="white"/>
                  </a:solidFill>
                  <a:latin typeface="Georgia"/>
                </a:rPr>
                <a:t>yjazd za granicę/ konkurencja ze Wschodu</a:t>
              </a:r>
              <a:endParaRPr lang="pl-PL" sz="1400" dirty="0">
                <a:solidFill>
                  <a:prstClr val="white"/>
                </a:solidFill>
                <a:latin typeface="Georgia"/>
              </a:endParaRPr>
            </a:p>
          </p:txBody>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297002" y="39825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b</a:t>
              </a:r>
              <a:r>
                <a:rPr lang="pl-PL" sz="1400" dirty="0" smtClean="0">
                  <a:solidFill>
                    <a:prstClr val="white"/>
                  </a:solidFill>
                  <a:latin typeface="Georgia"/>
                </a:rPr>
                <a:t>rak akceptacji pracy „na czarno”,  za zlecenie</a:t>
              </a:r>
              <a:endParaRPr lang="pl-PL" sz="1400" dirty="0">
                <a:solidFill>
                  <a:prstClr val="white"/>
                </a:solidFill>
                <a:latin typeface="Georgia"/>
              </a:endParaRPr>
            </a:p>
          </p:txBody>
        </p:sp>
      </p:grpSp>
      <p:sp>
        <p:nvSpPr>
          <p:cNvPr id="17" name="Dowolny kształt 16"/>
          <p:cNvSpPr/>
          <p:nvPr/>
        </p:nvSpPr>
        <p:spPr>
          <a:xfrm>
            <a:off x="2056" y="3125477"/>
            <a:ext cx="1542371" cy="1396345"/>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n</a:t>
            </a:r>
            <a:r>
              <a:rPr lang="pl-PL" sz="1400" dirty="0" smtClean="0">
                <a:solidFill>
                  <a:prstClr val="white"/>
                </a:solidFill>
                <a:latin typeface="Georgia"/>
              </a:rPr>
              <a:t>iechęć do przyjmowania kobiet</a:t>
            </a:r>
            <a:endParaRPr lang="pl-PL" sz="1400" dirty="0">
              <a:solidFill>
                <a:prstClr val="white"/>
              </a:solidFill>
              <a:latin typeface="Georgia"/>
            </a:endParaRPr>
          </a:p>
        </p:txBody>
      </p:sp>
    </p:spTree>
    <p:extLst>
      <p:ext uri="{BB962C8B-B14F-4D97-AF65-F5344CB8AC3E}">
        <p14:creationId xmlns:p14="http://schemas.microsoft.com/office/powerpoint/2010/main" val="35631591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Proces szukania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37</a:t>
            </a:fld>
            <a:endParaRPr dirty="0">
              <a:solidFill>
                <a:srgbClr val="C2D1D4">
                  <a:lumMod val="75000"/>
                </a:srgbClr>
              </a:solidFill>
            </a:endParaRPr>
          </a:p>
        </p:txBody>
      </p:sp>
      <p:sp>
        <p:nvSpPr>
          <p:cNvPr id="7" name="Text Placeholder 5"/>
          <p:cNvSpPr>
            <a:spLocks noGrp="1"/>
          </p:cNvSpPr>
          <p:nvPr>
            <p:ph type="body" sz="quarter" idx="19"/>
          </p:nvPr>
        </p:nvSpPr>
        <p:spPr>
          <a:xfrm>
            <a:off x="4339988" y="991150"/>
            <a:ext cx="4708478" cy="5825906"/>
          </a:xfrm>
        </p:spPr>
        <p:txBody>
          <a:bodyPr/>
          <a:lstStyle/>
          <a:p>
            <a:pPr marL="387350" lvl="4" indent="-285750" algn="just">
              <a:spcBef>
                <a:spcPts val="600"/>
              </a:spcBef>
              <a:buFont typeface="Wingdings" panose="05000000000000000000" pitchFamily="2" charset="2"/>
              <a:buChar char="§"/>
            </a:pPr>
            <a:r>
              <a:rPr lang="pl-PL" sz="1500" b="1" dirty="0" smtClean="0">
                <a:latin typeface="+mj-lt"/>
              </a:rPr>
              <a:t>W Olsztynie duże znaczenie miała imigracja za pracą.  </a:t>
            </a:r>
            <a:r>
              <a:rPr lang="pl-PL" sz="1500" dirty="0" smtClean="0">
                <a:latin typeface="+mj-lt"/>
              </a:rPr>
              <a:t>Dla części kobiet plan wyjazdu pojawiał się już w momencie kończenia szkoły. Inne decydowały się na to dopiero po rozczarowaniu warunkami pracy w Polsce. Kobiety były </a:t>
            </a:r>
            <a:r>
              <a:rPr lang="pl-PL" sz="1500" b="1" dirty="0" smtClean="0">
                <a:latin typeface="+mj-lt"/>
              </a:rPr>
              <a:t>bardzo zadowolone z wyjazdu. Poza zarobkami istotnym czynnikiem budujących zadowolenie było podejście pracodawców i otoczenia</a:t>
            </a:r>
            <a:r>
              <a:rPr lang="pl-PL" sz="1500" dirty="0" smtClean="0">
                <a:latin typeface="+mj-lt"/>
              </a:rPr>
              <a:t>. O ile w Polsce kobiety z wykształceniem zasadniczym zawodowym czują się często nieszanowane, zarówno przez pracodawców, jak i przez otoczenie, to za granicą czują się pełnowartościowymi pracownikami.</a:t>
            </a:r>
            <a:endParaRPr lang="pl-PL" sz="1500" dirty="0" smtClean="0">
              <a:solidFill>
                <a:schemeClr val="accent4">
                  <a:lumMod val="75000"/>
                </a:schemeClr>
              </a:solidFill>
              <a:latin typeface="+mj-lt"/>
            </a:endParaRPr>
          </a:p>
          <a:p>
            <a:pPr marL="387350" lvl="4" indent="-285750" algn="just">
              <a:spcBef>
                <a:spcPts val="600"/>
              </a:spcBef>
              <a:buFont typeface="Wingdings" panose="05000000000000000000" pitchFamily="2" charset="2"/>
              <a:buChar char="§"/>
            </a:pPr>
            <a:r>
              <a:rPr lang="pl-PL" sz="1500" b="1" dirty="0" smtClean="0">
                <a:latin typeface="+mj-lt"/>
              </a:rPr>
              <a:t>W Siedlcach istotna była natomiast konkurencja ze strony pracowników z Ukrainy</a:t>
            </a:r>
            <a:r>
              <a:rPr lang="pl-PL" sz="1500" dirty="0" smtClean="0">
                <a:latin typeface="+mj-lt"/>
              </a:rPr>
              <a:t>, którzy w odczuciu respondentek psuje rynek podejmując się prac za bardzo niskie wynagrodzenia.</a:t>
            </a:r>
          </a:p>
          <a:p>
            <a:pPr marL="982663" lvl="5" indent="-258763" algn="just">
              <a:spcBef>
                <a:spcPts val="600"/>
              </a:spcBef>
              <a:buFont typeface="Wingdings" panose="05000000000000000000" pitchFamily="2" charset="2"/>
              <a:buChar char="§"/>
            </a:pPr>
            <a:r>
              <a:rPr lang="pl-PL" sz="1400" i="1" dirty="0">
                <a:solidFill>
                  <a:schemeClr val="accent4">
                    <a:lumMod val="75000"/>
                  </a:schemeClr>
                </a:solidFill>
                <a:latin typeface="+mj-lt"/>
              </a:rPr>
              <a:t>Ukraińcy pracują na ubojni za takie stawki, że  Polak wolałby siedzieć w domu za takie pieniądze.  [Siedlce, FGI, pracujące</a:t>
            </a:r>
            <a:r>
              <a:rPr lang="pl-PL" sz="1400" i="1" dirty="0" smtClean="0">
                <a:solidFill>
                  <a:schemeClr val="accent4">
                    <a:lumMod val="75000"/>
                  </a:schemeClr>
                </a:solidFill>
                <a:latin typeface="+mj-lt"/>
              </a:rPr>
              <a:t>]</a:t>
            </a:r>
            <a:endParaRPr lang="pl-PL" sz="1400" i="1" dirty="0">
              <a:solidFill>
                <a:schemeClr val="accent4">
                  <a:lumMod val="75000"/>
                </a:schemeClr>
              </a:solidFill>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a:off x="109424" y="1733267"/>
            <a:ext cx="5185919" cy="3766782"/>
            <a:chOff x="-381903" y="1848303"/>
            <a:chExt cx="4526034" cy="3391507"/>
          </a:xfrm>
        </p:grpSpPr>
        <p:sp>
          <p:nvSpPr>
            <p:cNvPr id="6" name="Dowolny kształt 5"/>
            <p:cNvSpPr/>
            <p:nvPr/>
          </p:nvSpPr>
          <p:spPr>
            <a:xfrm>
              <a:off x="1614078" y="1848303"/>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b</a:t>
              </a:r>
              <a:r>
                <a:rPr lang="pl-PL" sz="1400" dirty="0" smtClean="0">
                  <a:solidFill>
                    <a:prstClr val="white"/>
                  </a:solidFill>
                  <a:latin typeface="Georgia"/>
                </a:rPr>
                <a:t>rak „znajomości”</a:t>
              </a:r>
              <a:endParaRPr lang="pl-PL" sz="1400" dirty="0">
                <a:solidFill>
                  <a:prstClr val="white"/>
                </a:solidFill>
                <a:latin typeface="Georgia"/>
              </a:endParaRPr>
            </a:p>
          </p:txBody>
        </p:sp>
        <p:sp>
          <p:nvSpPr>
            <p:cNvPr id="8" name="Prostokąt 7"/>
            <p:cNvSpPr/>
            <p:nvPr/>
          </p:nvSpPr>
          <p:spPr>
            <a:xfrm>
              <a:off x="2741061" y="2099749"/>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Dowolny kształt 8"/>
            <p:cNvSpPr/>
            <p:nvPr/>
          </p:nvSpPr>
          <p:spPr>
            <a:xfrm>
              <a:off x="297001" y="1848303"/>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p</a:t>
              </a:r>
              <a:r>
                <a:rPr lang="pl-PL" sz="1400" dirty="0" smtClean="0">
                  <a:solidFill>
                    <a:prstClr val="white"/>
                  </a:solidFill>
                  <a:latin typeface="Georgia"/>
                </a:rPr>
                <a:t>rzerwa po szkole</a:t>
              </a:r>
              <a:endParaRPr lang="pl-PL" sz="1400" dirty="0">
                <a:solidFill>
                  <a:prstClr val="white"/>
                </a:solidFill>
                <a:latin typeface="Georgia"/>
              </a:endParaRPr>
            </a:p>
          </p:txBody>
        </p:sp>
        <p:sp>
          <p:nvSpPr>
            <p:cNvPr id="10" name="Dowolny kształt 9"/>
            <p:cNvSpPr/>
            <p:nvPr/>
          </p:nvSpPr>
          <p:spPr>
            <a:xfrm>
              <a:off x="940038" y="2915441"/>
              <a:ext cx="126858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t</a:t>
              </a:r>
              <a:r>
                <a:rPr lang="pl-PL" sz="1400" dirty="0" smtClean="0">
                  <a:solidFill>
                    <a:prstClr val="white"/>
                  </a:solidFill>
                  <a:latin typeface="Georgia"/>
                </a:rPr>
                <a:t>rudność w znalezieniu pracy</a:t>
              </a:r>
              <a:endParaRPr lang="pl-PL" sz="1400" dirty="0">
                <a:solidFill>
                  <a:prstClr val="white"/>
                </a:solidFill>
                <a:latin typeface="Georgia"/>
              </a:endParaRPr>
            </a:p>
          </p:txBody>
        </p:sp>
        <p:sp>
          <p:nvSpPr>
            <p:cNvPr id="11" name="Prostokąt 10"/>
            <p:cNvSpPr/>
            <p:nvPr/>
          </p:nvSpPr>
          <p:spPr>
            <a:xfrm>
              <a:off x="-381903" y="3166887"/>
              <a:ext cx="135781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Dowolny kształt 11"/>
            <p:cNvSpPr/>
            <p:nvPr/>
          </p:nvSpPr>
          <p:spPr>
            <a:xfrm>
              <a:off x="2238197" y="2915441"/>
              <a:ext cx="1346111"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u</a:t>
              </a:r>
              <a:r>
                <a:rPr lang="pl-PL" sz="1400" dirty="0" smtClean="0">
                  <a:solidFill>
                    <a:prstClr val="white"/>
                  </a:solidFill>
                  <a:latin typeface="Georgia"/>
                </a:rPr>
                <a:t>rodzenie dziecka przed rozpoczęciem pracy </a:t>
              </a:r>
              <a:endParaRPr lang="pl-PL" sz="1400" dirty="0">
                <a:solidFill>
                  <a:prstClr val="white"/>
                </a:solidFill>
                <a:latin typeface="Georgia"/>
              </a:endParaRPr>
            </a:p>
          </p:txBody>
        </p:sp>
        <p:sp>
          <p:nvSpPr>
            <p:cNvPr id="14" name="Dowolny kształt 13"/>
            <p:cNvSpPr/>
            <p:nvPr/>
          </p:nvSpPr>
          <p:spPr>
            <a:xfrm>
              <a:off x="1625988" y="3970379"/>
              <a:ext cx="129129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04739" tIns="230210" rIns="204739" bIns="230207" numCol="1" spcCol="1270" anchor="ctr" anchorCtr="0">
              <a:noAutofit/>
            </a:bodyPr>
            <a:lstStyle/>
            <a:p>
              <a:pPr algn="ctr" defTabSz="400050">
                <a:lnSpc>
                  <a:spcPct val="90000"/>
                </a:lnSpc>
                <a:spcBef>
                  <a:spcPct val="0"/>
                </a:spcBef>
                <a:spcAft>
                  <a:spcPct val="35000"/>
                </a:spcAft>
              </a:pPr>
              <a:r>
                <a:rPr lang="pl-PL" sz="1400" dirty="0">
                  <a:solidFill>
                    <a:prstClr val="white"/>
                  </a:solidFill>
                  <a:latin typeface="Georgia"/>
                </a:rPr>
                <a:t>w</a:t>
              </a:r>
              <a:r>
                <a:rPr lang="pl-PL" sz="1400" dirty="0" smtClean="0">
                  <a:solidFill>
                    <a:prstClr val="white"/>
                  </a:solidFill>
                  <a:latin typeface="Georgia"/>
                </a:rPr>
                <a:t>yjazd za granicę/ konkurencja ze Wschodu</a:t>
              </a:r>
              <a:endParaRPr lang="pl-PL" sz="1400" dirty="0">
                <a:solidFill>
                  <a:prstClr val="white"/>
                </a:solidFill>
                <a:latin typeface="Georgia"/>
              </a:endParaRPr>
            </a:p>
          </p:txBody>
        </p:sp>
        <p:sp>
          <p:nvSpPr>
            <p:cNvPr id="15" name="Prostokąt 14"/>
            <p:cNvSpPr/>
            <p:nvPr/>
          </p:nvSpPr>
          <p:spPr>
            <a:xfrm>
              <a:off x="2741061" y="4234026"/>
              <a:ext cx="1403070" cy="75433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Dowolny kształt 15"/>
            <p:cNvSpPr/>
            <p:nvPr/>
          </p:nvSpPr>
          <p:spPr>
            <a:xfrm>
              <a:off x="297002" y="3982579"/>
              <a:ext cx="1317076" cy="1257231"/>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b</a:t>
              </a:r>
              <a:r>
                <a:rPr lang="pl-PL" sz="1400" dirty="0" smtClean="0">
                  <a:solidFill>
                    <a:prstClr val="white"/>
                  </a:solidFill>
                  <a:latin typeface="Georgia"/>
                </a:rPr>
                <a:t>rak akceptacji pracy „na czarno”,  za zlecenie</a:t>
              </a:r>
              <a:endParaRPr lang="pl-PL" sz="1400" dirty="0">
                <a:solidFill>
                  <a:prstClr val="white"/>
                </a:solidFill>
                <a:latin typeface="Georgia"/>
              </a:endParaRPr>
            </a:p>
          </p:txBody>
        </p:sp>
      </p:grpSp>
      <p:sp>
        <p:nvSpPr>
          <p:cNvPr id="17" name="Dowolny kształt 16"/>
          <p:cNvSpPr/>
          <p:nvPr/>
        </p:nvSpPr>
        <p:spPr>
          <a:xfrm>
            <a:off x="56648" y="2934405"/>
            <a:ext cx="1542371" cy="1396345"/>
          </a:xfrm>
          <a:custGeom>
            <a:avLst/>
            <a:gdLst>
              <a:gd name="connsiteX0" fmla="*/ 0 w 1257231"/>
              <a:gd name="connsiteY0" fmla="*/ 546896 h 1093791"/>
              <a:gd name="connsiteX1" fmla="*/ 273448 w 1257231"/>
              <a:gd name="connsiteY1" fmla="*/ 0 h 1093791"/>
              <a:gd name="connsiteX2" fmla="*/ 983783 w 1257231"/>
              <a:gd name="connsiteY2" fmla="*/ 0 h 1093791"/>
              <a:gd name="connsiteX3" fmla="*/ 1257231 w 1257231"/>
              <a:gd name="connsiteY3" fmla="*/ 546896 h 1093791"/>
              <a:gd name="connsiteX4" fmla="*/ 983783 w 1257231"/>
              <a:gd name="connsiteY4" fmla="*/ 1093791 h 1093791"/>
              <a:gd name="connsiteX5" fmla="*/ 273448 w 1257231"/>
              <a:gd name="connsiteY5" fmla="*/ 1093791 h 1093791"/>
              <a:gd name="connsiteX6" fmla="*/ 0 w 1257231"/>
              <a:gd name="connsiteY6" fmla="*/ 546896 h 109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7231" h="1093791">
                <a:moveTo>
                  <a:pt x="628615" y="0"/>
                </a:moveTo>
                <a:lnTo>
                  <a:pt x="1257231" y="237900"/>
                </a:lnTo>
                <a:lnTo>
                  <a:pt x="1257231" y="855891"/>
                </a:lnTo>
                <a:lnTo>
                  <a:pt x="628615" y="1093791"/>
                </a:lnTo>
                <a:lnTo>
                  <a:pt x="0" y="855891"/>
                </a:lnTo>
                <a:lnTo>
                  <a:pt x="0" y="237900"/>
                </a:lnTo>
                <a:lnTo>
                  <a:pt x="628615"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0449" tIns="195920" rIns="170449" bIns="195917" numCol="1" spcCol="1270" anchor="ctr" anchorCtr="0">
            <a:noAutofit/>
          </a:bodyPr>
          <a:lstStyle/>
          <a:p>
            <a:pPr algn="ctr" defTabSz="1600200">
              <a:lnSpc>
                <a:spcPct val="90000"/>
              </a:lnSpc>
              <a:spcBef>
                <a:spcPct val="0"/>
              </a:spcBef>
              <a:spcAft>
                <a:spcPct val="35000"/>
              </a:spcAft>
            </a:pPr>
            <a:r>
              <a:rPr lang="pl-PL" sz="1400" dirty="0">
                <a:solidFill>
                  <a:prstClr val="white"/>
                </a:solidFill>
                <a:latin typeface="Georgia"/>
              </a:rPr>
              <a:t>n</a:t>
            </a:r>
            <a:r>
              <a:rPr lang="pl-PL" sz="1400" dirty="0" smtClean="0">
                <a:solidFill>
                  <a:prstClr val="white"/>
                </a:solidFill>
                <a:latin typeface="Georgia"/>
              </a:rPr>
              <a:t>iechęć do przyjmowania kobiet</a:t>
            </a:r>
            <a:endParaRPr lang="pl-PL" sz="1400" dirty="0">
              <a:solidFill>
                <a:prstClr val="white"/>
              </a:solidFill>
              <a:latin typeface="Georgia"/>
            </a:endParaRPr>
          </a:p>
        </p:txBody>
      </p:sp>
    </p:spTree>
    <p:extLst>
      <p:ext uri="{BB962C8B-B14F-4D97-AF65-F5344CB8AC3E}">
        <p14:creationId xmlns:p14="http://schemas.microsoft.com/office/powerpoint/2010/main" val="25927610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Doświadczenia na rynku pracy</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38</a:t>
            </a:fld>
            <a:endParaRPr dirty="0">
              <a:solidFill>
                <a:srgbClr val="C2D1D4">
                  <a:lumMod val="75000"/>
                </a:srgbClr>
              </a:solidFill>
            </a:endParaRPr>
          </a:p>
        </p:txBody>
      </p:sp>
      <p:sp>
        <p:nvSpPr>
          <p:cNvPr id="7" name="Text Placeholder 5"/>
          <p:cNvSpPr>
            <a:spLocks noGrp="1"/>
          </p:cNvSpPr>
          <p:nvPr>
            <p:ph type="body" sz="quarter" idx="19"/>
          </p:nvPr>
        </p:nvSpPr>
        <p:spPr>
          <a:xfrm>
            <a:off x="1446663" y="1009932"/>
            <a:ext cx="7434154" cy="5656995"/>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Niezależnie od trudności z otrzymaniem pracy i trudnych warunków pracy kobiety deklarowały, że chcą pracować niezależnie od sytuacji finansowej. Znaczenie pracy to przede wszystkim:</a:t>
            </a:r>
          </a:p>
          <a:p>
            <a:pPr marL="387350" lvl="4" indent="-285750" algn="just">
              <a:spcBef>
                <a:spcPts val="600"/>
              </a:spcBef>
              <a:buFont typeface="Wingdings" panose="05000000000000000000" pitchFamily="2" charset="2"/>
              <a:buChar char="§"/>
            </a:pPr>
            <a:r>
              <a:rPr lang="pl-PL" sz="1600" b="1" dirty="0" smtClean="0">
                <a:latin typeface="+mj-lt"/>
              </a:rPr>
              <a:t>Przyzwyczajenie do aktywności </a:t>
            </a:r>
            <a:r>
              <a:rPr lang="pl-PL" sz="1600" dirty="0" smtClean="0">
                <a:latin typeface="+mj-lt"/>
              </a:rPr>
              <a:t>– bardzo częsty był motyw chęci ciągłego działania. To czasem przyzwyczajenie do podejmowania różnego rodzaju obowiązków już od czasu szkoły: zarówno obowiązków domowych, pomagania rodzicom na roli czy podejmowania dorywczych prac w wakacje:</a:t>
            </a:r>
            <a:endParaRPr lang="pl-PL" sz="1600" b="1" dirty="0" smtClean="0">
              <a:latin typeface="+mj-lt"/>
            </a:endParaRPr>
          </a:p>
          <a:p>
            <a:pPr marL="900113" lvl="5" indent="-176213" algn="just">
              <a:spcBef>
                <a:spcPts val="600"/>
              </a:spcBef>
              <a:buFont typeface="Wingdings" panose="05000000000000000000" pitchFamily="2" charset="2"/>
              <a:buChar char="§"/>
              <a:tabLst>
                <a:tab pos="900113" algn="l"/>
              </a:tabLst>
            </a:pPr>
            <a:r>
              <a:rPr lang="pl-PL" sz="1400" i="1" dirty="0" smtClean="0">
                <a:solidFill>
                  <a:schemeClr val="accent4">
                    <a:lumMod val="75000"/>
                  </a:schemeClr>
                </a:solidFill>
                <a:latin typeface="+mj-lt"/>
              </a:rPr>
              <a:t>Ja bym w życiu nie chciała siedzieć. Do mnie to jest zupełna bezczynność. Nawet jak do zawodówki żeśmy chodziły, to ja mając 16 lat, to ja jeździłam i robiłam przy truskawkach. I na wakacje zawsze chodziłam do pracy. (…) Wiec ja zawsze robiłam. Tak mi się wydaje, że nawet gdybym miała pieniądze to i tak bym pracowała, tylko może trochę lżejszej pracy bym szukała, bo tutaj to jest ciężki kawałek chleba.  [Kielce</a:t>
            </a:r>
            <a:r>
              <a:rPr lang="pl-PL" sz="1400" i="1" dirty="0">
                <a:solidFill>
                  <a:schemeClr val="accent4">
                    <a:lumMod val="75000"/>
                  </a:schemeClr>
                </a:solidFill>
                <a:latin typeface="+mj-lt"/>
              </a:rPr>
              <a:t>, IDI</a:t>
            </a:r>
            <a:r>
              <a:rPr lang="pl-PL" sz="1400" i="1" dirty="0" smtClean="0">
                <a:solidFill>
                  <a:schemeClr val="accent4">
                    <a:lumMod val="75000"/>
                  </a:schemeClr>
                </a:solidFill>
                <a:latin typeface="+mj-lt"/>
              </a:rPr>
              <a:t>]</a:t>
            </a:r>
            <a:endParaRPr lang="pl-PL" sz="1600" b="1"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Znaczenie niezależności </a:t>
            </a:r>
            <a:r>
              <a:rPr lang="pl-PL" sz="1600" dirty="0" smtClean="0">
                <a:latin typeface="+mj-lt"/>
              </a:rPr>
              <a:t>– obserwacja modelu podziału obowiązków w domu rodzinnym czy własne doświadczenia (wiele respondentek wychowywało same dzieci) sprawiały, że kobiety postrzegały pracę jako ważne element pozwalający zachować niezależność w związku.</a:t>
            </a:r>
            <a:endParaRPr lang="pl-PL" sz="1600" b="1" dirty="0" smtClean="0">
              <a:latin typeface="+mj-lt"/>
            </a:endParaRPr>
          </a:p>
          <a:p>
            <a:pPr marL="900113" lvl="5" indent="-176213" algn="just">
              <a:spcBef>
                <a:spcPts val="600"/>
              </a:spcBef>
              <a:buFont typeface="Wingdings" panose="05000000000000000000" pitchFamily="2" charset="2"/>
              <a:buChar char="§"/>
            </a:pPr>
            <a:r>
              <a:rPr lang="pl-PL" sz="1400" i="1" dirty="0" smtClean="0">
                <a:solidFill>
                  <a:schemeClr val="accent4">
                    <a:lumMod val="75000"/>
                  </a:schemeClr>
                </a:solidFill>
                <a:latin typeface="+mj-lt"/>
              </a:rPr>
              <a:t>Nie lubię komuś czegoś zawdzięczać. Wiadomo, że mąż by mi nie wypominał niczego. (…) A później tak to się zazwyczaj kończy, jak słucham z opowieści. Jest rozwód kobieta zostaje z niczym nie ma żadnego doświadczenia. (…) albo później jakieś wypominanie. To różnie się kończy.  [Olsztyn, IDI</a:t>
            </a:r>
            <a:r>
              <a:rPr lang="pl-PL" sz="1400" i="1" dirty="0">
                <a:solidFill>
                  <a:schemeClr val="accent4">
                    <a:lumMod val="75000"/>
                  </a:schemeClr>
                </a:solidFill>
                <a:latin typeface="+mj-lt"/>
              </a:rPr>
              <a:t>]</a:t>
            </a:r>
          </a:p>
          <a:p>
            <a:pPr marL="900113" lvl="5" indent="-176213" algn="just">
              <a:spcBef>
                <a:spcPts val="600"/>
              </a:spcBef>
              <a:buFont typeface="Wingdings" panose="05000000000000000000" pitchFamily="2" charset="2"/>
              <a:buChar char="§"/>
            </a:pPr>
            <a:endParaRPr lang="pl-PL" sz="1400" b="1" dirty="0" smtClean="0">
              <a:latin typeface="+mj-lt"/>
            </a:endParaRPr>
          </a:p>
          <a:p>
            <a:pPr marL="900113" lvl="4" indent="-176213" algn="just">
              <a:spcBef>
                <a:spcPts val="600"/>
              </a:spcBef>
              <a:buFont typeface="Wingdings" panose="05000000000000000000" pitchFamily="2" charset="2"/>
              <a:buChar char="§"/>
            </a:pPr>
            <a:endParaRPr lang="pl-PL" sz="1100" dirty="0" smtClean="0">
              <a:latin typeface="+mj-lt"/>
            </a:endParaRPr>
          </a:p>
        </p:txBody>
      </p:sp>
      <p:sp>
        <p:nvSpPr>
          <p:cNvPr id="17" name="Dowolny kształt 16"/>
          <p:cNvSpPr/>
          <p:nvPr/>
        </p:nvSpPr>
        <p:spPr>
          <a:xfrm>
            <a:off x="191070" y="2927603"/>
            <a:ext cx="1501252" cy="1492213"/>
          </a:xfrm>
          <a:custGeom>
            <a:avLst/>
            <a:gdLst>
              <a:gd name="connsiteX0" fmla="*/ 0 w 1492212"/>
              <a:gd name="connsiteY0" fmla="*/ 969938 h 1492212"/>
              <a:gd name="connsiteX1" fmla="*/ 373053 w 1492212"/>
              <a:gd name="connsiteY1" fmla="*/ 969938 h 1492212"/>
              <a:gd name="connsiteX2" fmla="*/ 373053 w 1492212"/>
              <a:gd name="connsiteY2" fmla="*/ 0 h 1492212"/>
              <a:gd name="connsiteX3" fmla="*/ 1119159 w 1492212"/>
              <a:gd name="connsiteY3" fmla="*/ 0 h 1492212"/>
              <a:gd name="connsiteX4" fmla="*/ 1119159 w 1492212"/>
              <a:gd name="connsiteY4" fmla="*/ 969938 h 1492212"/>
              <a:gd name="connsiteX5" fmla="*/ 1492212 w 1492212"/>
              <a:gd name="connsiteY5" fmla="*/ 969938 h 1492212"/>
              <a:gd name="connsiteX6" fmla="*/ 746106 w 1492212"/>
              <a:gd name="connsiteY6" fmla="*/ 1492212 h 1492212"/>
              <a:gd name="connsiteX7" fmla="*/ 0 w 1492212"/>
              <a:gd name="connsiteY7" fmla="*/ 969938 h 1492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2212" h="1492212">
                <a:moveTo>
                  <a:pt x="969938" y="1492212"/>
                </a:moveTo>
                <a:lnTo>
                  <a:pt x="969938" y="1119159"/>
                </a:lnTo>
                <a:lnTo>
                  <a:pt x="0" y="1119159"/>
                </a:lnTo>
                <a:lnTo>
                  <a:pt x="0" y="373053"/>
                </a:lnTo>
                <a:lnTo>
                  <a:pt x="969938" y="373053"/>
                </a:lnTo>
                <a:lnTo>
                  <a:pt x="969938" y="0"/>
                </a:lnTo>
                <a:lnTo>
                  <a:pt x="1492212" y="746106"/>
                </a:lnTo>
                <a:lnTo>
                  <a:pt x="969938" y="14922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9569" tIns="472621" rIns="360704" bIns="472622" numCol="1" spcCol="1270" anchor="ctr" anchorCtr="0">
            <a:noAutofit/>
          </a:bodyPr>
          <a:lstStyle/>
          <a:p>
            <a:pPr algn="ctr" defTabSz="622300">
              <a:lnSpc>
                <a:spcPct val="90000"/>
              </a:lnSpc>
              <a:spcBef>
                <a:spcPct val="0"/>
              </a:spcBef>
              <a:spcAft>
                <a:spcPct val="35000"/>
              </a:spcAft>
            </a:pPr>
            <a:r>
              <a:rPr lang="pl-PL" sz="1400" dirty="0" smtClean="0">
                <a:solidFill>
                  <a:prstClr val="white"/>
                </a:solidFill>
                <a:latin typeface="Georgia"/>
              </a:rPr>
              <a:t>Znaczenie pracy</a:t>
            </a:r>
            <a:endParaRPr lang="pl-PL" sz="1400" dirty="0">
              <a:solidFill>
                <a:prstClr val="white"/>
              </a:solidFill>
              <a:latin typeface="Georgia"/>
            </a:endParaRPr>
          </a:p>
        </p:txBody>
      </p:sp>
    </p:spTree>
    <p:extLst>
      <p:ext uri="{BB962C8B-B14F-4D97-AF65-F5344CB8AC3E}">
        <p14:creationId xmlns:p14="http://schemas.microsoft.com/office/powerpoint/2010/main" val="381864533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1297592"/>
            <a:ext cx="8291786" cy="1846659"/>
          </a:xfrm>
        </p:spPr>
        <p:txBody>
          <a:bodyPr/>
          <a:lstStyle/>
          <a:p>
            <a:r>
              <a:rPr lang="pl-PL" dirty="0" smtClean="0"/>
              <a:t>Wybór szkoły z perspektywy czasu</a:t>
            </a:r>
            <a:br>
              <a:rPr lang="pl-PL" dirty="0" smtClean="0"/>
            </a:br>
            <a:r>
              <a:rPr lang="pl-PL" sz="2400" dirty="0" smtClean="0"/>
              <a:t>Szczegółowe wyniki</a:t>
            </a:r>
            <a:endParaRPr lang="en-US" sz="2400" dirty="0"/>
          </a:p>
        </p:txBody>
      </p:sp>
      <p:sp>
        <p:nvSpPr>
          <p:cNvPr id="4" name="Slide Number Placeholder 3"/>
          <p:cNvSpPr>
            <a:spLocks noGrp="1"/>
          </p:cNvSpPr>
          <p:nvPr>
            <p:ph type="sldNum" sz="quarter" idx="11"/>
          </p:nvPr>
        </p:nvSpPr>
        <p:spPr/>
        <p:txBody>
          <a:bodyPr/>
          <a:lstStyle/>
          <a:p>
            <a:fld id="{19AB4E72-7858-48F1-A40D-12FF09E4BFB8}" type="slidenum">
              <a:rPr smtClean="0">
                <a:solidFill>
                  <a:prstClr val="white"/>
                </a:solidFill>
              </a:rPr>
              <a:pPr/>
              <a:t>39</a:t>
            </a:fld>
            <a:endParaRPr dirty="0">
              <a:solidFill>
                <a:prstClr val="white"/>
              </a:solidFill>
            </a:endParaRPr>
          </a:p>
        </p:txBody>
      </p:sp>
    </p:spTree>
    <p:extLst>
      <p:ext uri="{BB962C8B-B14F-4D97-AF65-F5344CB8AC3E}">
        <p14:creationId xmlns:p14="http://schemas.microsoft.com/office/powerpoint/2010/main" val="34916135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p:txBody>
          <a:bodyPr/>
          <a:lstStyle/>
          <a:p>
            <a:r>
              <a:rPr lang="pl-PL" dirty="0" smtClean="0"/>
              <a:t>Próba</a:t>
            </a:r>
            <a:endParaRPr lang="pl-PL" dirty="0"/>
          </a:p>
        </p:txBody>
      </p:sp>
      <p:sp>
        <p:nvSpPr>
          <p:cNvPr id="4" name="Symbol zastępczy stopki 3"/>
          <p:cNvSpPr>
            <a:spLocks noGrp="1"/>
          </p:cNvSpPr>
          <p:nvPr>
            <p:ph type="ftr" sz="quarter" idx="17"/>
          </p:nvPr>
        </p:nvSpPr>
        <p:spPr/>
        <p:txBody>
          <a:bodyPr/>
          <a:lstStyle/>
          <a:p>
            <a:endParaRPr lang="pt-BR" dirty="0"/>
          </a:p>
        </p:txBody>
      </p:sp>
      <p:sp>
        <p:nvSpPr>
          <p:cNvPr id="5" name="Symbol zastępczy numeru slajdu 4"/>
          <p:cNvSpPr>
            <a:spLocks noGrp="1"/>
          </p:cNvSpPr>
          <p:nvPr>
            <p:ph type="sldNum" sz="quarter" idx="18"/>
          </p:nvPr>
        </p:nvSpPr>
        <p:spPr/>
        <p:txBody>
          <a:bodyPr/>
          <a:lstStyle/>
          <a:p>
            <a:fld id="{19AB4E72-7858-48F1-A40D-12FF09E4BFB8}" type="slidenum">
              <a:rPr lang="en-US" smtClean="0"/>
              <a:pPr/>
              <a:t>4</a:t>
            </a:fld>
            <a:endParaRPr lang="en-US" dirty="0"/>
          </a:p>
        </p:txBody>
      </p:sp>
      <p:sp>
        <p:nvSpPr>
          <p:cNvPr id="8" name="Dowolny kształt 7"/>
          <p:cNvSpPr/>
          <p:nvPr/>
        </p:nvSpPr>
        <p:spPr>
          <a:xfrm>
            <a:off x="280431" y="1052856"/>
            <a:ext cx="8502503" cy="1080000"/>
          </a:xfrm>
          <a:custGeom>
            <a:avLst/>
            <a:gdLst>
              <a:gd name="connsiteX0" fmla="*/ 0 w 8502503"/>
              <a:gd name="connsiteY0" fmla="*/ 105027 h 1050267"/>
              <a:gd name="connsiteX1" fmla="*/ 105027 w 8502503"/>
              <a:gd name="connsiteY1" fmla="*/ 0 h 1050267"/>
              <a:gd name="connsiteX2" fmla="*/ 8397476 w 8502503"/>
              <a:gd name="connsiteY2" fmla="*/ 0 h 1050267"/>
              <a:gd name="connsiteX3" fmla="*/ 8502503 w 8502503"/>
              <a:gd name="connsiteY3" fmla="*/ 105027 h 1050267"/>
              <a:gd name="connsiteX4" fmla="*/ 8502503 w 8502503"/>
              <a:gd name="connsiteY4" fmla="*/ 945240 h 1050267"/>
              <a:gd name="connsiteX5" fmla="*/ 8397476 w 8502503"/>
              <a:gd name="connsiteY5" fmla="*/ 1050267 h 1050267"/>
              <a:gd name="connsiteX6" fmla="*/ 105027 w 8502503"/>
              <a:gd name="connsiteY6" fmla="*/ 1050267 h 1050267"/>
              <a:gd name="connsiteX7" fmla="*/ 0 w 8502503"/>
              <a:gd name="connsiteY7" fmla="*/ 945240 h 1050267"/>
              <a:gd name="connsiteX8" fmla="*/ 0 w 8502503"/>
              <a:gd name="connsiteY8" fmla="*/ 105027 h 10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2503" h="1050267">
                <a:moveTo>
                  <a:pt x="0" y="105027"/>
                </a:moveTo>
                <a:cubicBezTo>
                  <a:pt x="0" y="47022"/>
                  <a:pt x="47022" y="0"/>
                  <a:pt x="105027" y="0"/>
                </a:cubicBezTo>
                <a:lnTo>
                  <a:pt x="8397476" y="0"/>
                </a:lnTo>
                <a:cubicBezTo>
                  <a:pt x="8455481" y="0"/>
                  <a:pt x="8502503" y="47022"/>
                  <a:pt x="8502503" y="105027"/>
                </a:cubicBezTo>
                <a:lnTo>
                  <a:pt x="8502503" y="945240"/>
                </a:lnTo>
                <a:cubicBezTo>
                  <a:pt x="8502503" y="1003245"/>
                  <a:pt x="8455481" y="1050267"/>
                  <a:pt x="8397476" y="1050267"/>
                </a:cubicBezTo>
                <a:lnTo>
                  <a:pt x="105027" y="1050267"/>
                </a:lnTo>
                <a:cubicBezTo>
                  <a:pt x="47022" y="1050267"/>
                  <a:pt x="0" y="1003245"/>
                  <a:pt x="0" y="945240"/>
                </a:cubicBezTo>
                <a:lnTo>
                  <a:pt x="0" y="105027"/>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913918" tIns="60960" rIns="60961" bIns="60960" numCol="1" spcCol="1270" anchor="ctr" anchorCtr="0">
            <a:noAutofit/>
          </a:bodyPr>
          <a:lstStyle/>
          <a:p>
            <a:pPr defTabSz="711200">
              <a:lnSpc>
                <a:spcPct val="90000"/>
              </a:lnSpc>
              <a:spcBef>
                <a:spcPct val="0"/>
              </a:spcBef>
              <a:spcAft>
                <a:spcPct val="35000"/>
              </a:spcAft>
            </a:pPr>
            <a:r>
              <a:rPr lang="pl-PL" sz="1400" b="1" dirty="0" smtClean="0">
                <a:solidFill>
                  <a:schemeClr val="accent5">
                    <a:lumMod val="50000"/>
                  </a:schemeClr>
                </a:solidFill>
                <a:latin typeface="+mj-lt"/>
              </a:rPr>
              <a:t>CZAS REALIZACJI</a:t>
            </a:r>
            <a:endParaRPr lang="pl-PL" sz="1400" b="1" dirty="0">
              <a:solidFill>
                <a:schemeClr val="accent5">
                  <a:lumMod val="50000"/>
                </a:schemeClr>
              </a:solidFill>
              <a:latin typeface="+mj-lt"/>
            </a:endParaRP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Badanie przeprowadził instytut</a:t>
            </a:r>
            <a:r>
              <a:rPr lang="pl-PL" sz="1400" b="1" dirty="0" smtClean="0">
                <a:solidFill>
                  <a:schemeClr val="accent5">
                    <a:lumMod val="50000"/>
                  </a:schemeClr>
                </a:solidFill>
                <a:latin typeface="+mj-lt"/>
              </a:rPr>
              <a:t> </a:t>
            </a:r>
            <a:r>
              <a:rPr lang="en-AU" sz="1400" b="1" dirty="0" smtClean="0">
                <a:solidFill>
                  <a:schemeClr val="accent5">
                    <a:lumMod val="50000"/>
                  </a:schemeClr>
                </a:solidFill>
                <a:latin typeface="+mj-lt"/>
              </a:rPr>
              <a:t>Millward Brown </a:t>
            </a:r>
            <a:r>
              <a:rPr lang="pl-PL" sz="1400" b="1" dirty="0" smtClean="0">
                <a:solidFill>
                  <a:schemeClr val="accent5">
                    <a:lumMod val="50000"/>
                  </a:schemeClr>
                </a:solidFill>
                <a:latin typeface="+mj-lt"/>
              </a:rPr>
              <a:t>S.A. </a:t>
            </a:r>
            <a:br>
              <a:rPr lang="pl-PL" sz="1400" b="1" dirty="0" smtClean="0">
                <a:solidFill>
                  <a:schemeClr val="accent5">
                    <a:lumMod val="50000"/>
                  </a:schemeClr>
                </a:solidFill>
                <a:latin typeface="+mj-lt"/>
              </a:rPr>
            </a:br>
            <a:r>
              <a:rPr lang="pl-PL" sz="1400" dirty="0" smtClean="0">
                <a:solidFill>
                  <a:schemeClr val="accent5">
                    <a:lumMod val="50000"/>
                  </a:schemeClr>
                </a:solidFill>
                <a:latin typeface="+mj-lt"/>
              </a:rPr>
              <a:t>na zlecenie </a:t>
            </a:r>
            <a:r>
              <a:rPr lang="pl-PL" sz="1400" b="1" dirty="0" smtClean="0">
                <a:solidFill>
                  <a:schemeClr val="accent5">
                    <a:lumMod val="50000"/>
                  </a:schemeClr>
                </a:solidFill>
                <a:latin typeface="+mj-lt"/>
              </a:rPr>
              <a:t> Koalicji Karat</a:t>
            </a:r>
            <a:endParaRPr lang="en-AU" sz="1400" b="1" dirty="0" smtClean="0">
              <a:solidFill>
                <a:schemeClr val="accent5">
                  <a:lumMod val="50000"/>
                </a:schemeClr>
              </a:solidFill>
              <a:latin typeface="+mj-lt"/>
            </a:endParaRP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Badanie zostało zrealizowane w okresie  </a:t>
            </a:r>
            <a:r>
              <a:rPr lang="pl-PL" sz="1400" b="1" dirty="0" smtClean="0">
                <a:solidFill>
                  <a:schemeClr val="accent5">
                    <a:lumMod val="50000"/>
                  </a:schemeClr>
                </a:solidFill>
                <a:latin typeface="+mj-lt"/>
              </a:rPr>
              <a:t>8-20.05.2015 r.</a:t>
            </a:r>
            <a:endParaRPr lang="pl-PL" sz="1400" b="1" dirty="0">
              <a:solidFill>
                <a:schemeClr val="accent5">
                  <a:lumMod val="50000"/>
                </a:schemeClr>
              </a:solidFill>
              <a:latin typeface="+mj-lt"/>
            </a:endParaRPr>
          </a:p>
        </p:txBody>
      </p:sp>
      <p:sp>
        <p:nvSpPr>
          <p:cNvPr id="9" name="Prostokąt zaokrąglony 8"/>
          <p:cNvSpPr/>
          <p:nvPr/>
        </p:nvSpPr>
        <p:spPr>
          <a:xfrm>
            <a:off x="344849" y="2276872"/>
            <a:ext cx="1735394" cy="970905"/>
          </a:xfrm>
          <a:prstGeom prst="roundRect">
            <a:avLst>
              <a:gd name="adj" fmla="val 10000"/>
            </a:avLst>
          </a:prstGeom>
          <a:blipFill>
            <a:blip r:embed="rId2" cstate="email">
              <a:duotone>
                <a:schemeClr val="accent3">
                  <a:hueOff val="0"/>
                  <a:satOff val="0"/>
                  <a:lumOff val="0"/>
                  <a:alphaOff val="0"/>
                  <a:shade val="20000"/>
                  <a:satMod val="200000"/>
                </a:schemeClr>
                <a:schemeClr val="accent3">
                  <a:hueOff val="0"/>
                  <a:satOff val="0"/>
                  <a:lumOff val="0"/>
                  <a:alphaOff val="0"/>
                  <a:tint val="12000"/>
                  <a:satMod val="190000"/>
                </a:schemeClr>
              </a:duotone>
              <a:extLst>
                <a:ext uri="{28A0092B-C50C-407E-A947-70E740481C1C}">
                  <a14:useLocalDpi xmlns:a14="http://schemas.microsoft.com/office/drawing/2010/main"/>
                </a:ext>
              </a:extLst>
            </a:blip>
            <a:srcRect/>
            <a:stretch>
              <a:fillRect t="-12000" b="-12000"/>
            </a:stretch>
          </a:blipFill>
          <a:ln>
            <a:solidFill>
              <a:schemeClr val="accent1"/>
            </a:solidFill>
          </a:ln>
        </p:spPr>
        <p:style>
          <a:lnRef idx="0">
            <a:schemeClr val="accent3">
              <a:shade val="80000"/>
              <a:hueOff val="0"/>
              <a:satOff val="0"/>
              <a:lumOff val="0"/>
              <a:alphaOff val="0"/>
            </a:schemeClr>
          </a:lnRef>
          <a:fillRef idx="1">
            <a:scrgbClr r="0" g="0" b="0"/>
          </a:fillRef>
          <a:effectRef idx="2">
            <a:schemeClr val="accent3">
              <a:tint val="40000"/>
              <a:hueOff val="0"/>
              <a:satOff val="0"/>
              <a:lumOff val="0"/>
              <a:alphaOff val="0"/>
            </a:schemeClr>
          </a:effectRef>
          <a:fontRef idx="minor">
            <a:schemeClr val="lt1">
              <a:hueOff val="0"/>
              <a:satOff val="0"/>
              <a:lumOff val="0"/>
              <a:alphaOff val="0"/>
            </a:schemeClr>
          </a:fontRef>
        </p:style>
      </p:sp>
      <p:sp>
        <p:nvSpPr>
          <p:cNvPr id="10" name="Dowolny kształt 9"/>
          <p:cNvSpPr/>
          <p:nvPr/>
        </p:nvSpPr>
        <p:spPr>
          <a:xfrm>
            <a:off x="279989" y="2276872"/>
            <a:ext cx="8502503" cy="1338656"/>
          </a:xfrm>
          <a:custGeom>
            <a:avLst/>
            <a:gdLst>
              <a:gd name="connsiteX0" fmla="*/ 0 w 8502503"/>
              <a:gd name="connsiteY0" fmla="*/ 130422 h 1304216"/>
              <a:gd name="connsiteX1" fmla="*/ 130422 w 8502503"/>
              <a:gd name="connsiteY1" fmla="*/ 0 h 1304216"/>
              <a:gd name="connsiteX2" fmla="*/ 8372081 w 8502503"/>
              <a:gd name="connsiteY2" fmla="*/ 0 h 1304216"/>
              <a:gd name="connsiteX3" fmla="*/ 8502503 w 8502503"/>
              <a:gd name="connsiteY3" fmla="*/ 130422 h 1304216"/>
              <a:gd name="connsiteX4" fmla="*/ 8502503 w 8502503"/>
              <a:gd name="connsiteY4" fmla="*/ 1173794 h 1304216"/>
              <a:gd name="connsiteX5" fmla="*/ 8372081 w 8502503"/>
              <a:gd name="connsiteY5" fmla="*/ 1304216 h 1304216"/>
              <a:gd name="connsiteX6" fmla="*/ 130422 w 8502503"/>
              <a:gd name="connsiteY6" fmla="*/ 1304216 h 1304216"/>
              <a:gd name="connsiteX7" fmla="*/ 0 w 8502503"/>
              <a:gd name="connsiteY7" fmla="*/ 1173794 h 1304216"/>
              <a:gd name="connsiteX8" fmla="*/ 0 w 8502503"/>
              <a:gd name="connsiteY8" fmla="*/ 130422 h 13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2503" h="1304216">
                <a:moveTo>
                  <a:pt x="0" y="130422"/>
                </a:moveTo>
                <a:cubicBezTo>
                  <a:pt x="0" y="58392"/>
                  <a:pt x="58392" y="0"/>
                  <a:pt x="130422" y="0"/>
                </a:cubicBezTo>
                <a:lnTo>
                  <a:pt x="8372081" y="0"/>
                </a:lnTo>
                <a:cubicBezTo>
                  <a:pt x="8444111" y="0"/>
                  <a:pt x="8502503" y="58392"/>
                  <a:pt x="8502503" y="130422"/>
                </a:cubicBezTo>
                <a:lnTo>
                  <a:pt x="8502503" y="1173794"/>
                </a:lnTo>
                <a:cubicBezTo>
                  <a:pt x="8502503" y="1245824"/>
                  <a:pt x="8444111" y="1304216"/>
                  <a:pt x="8372081" y="1304216"/>
                </a:cubicBezTo>
                <a:lnTo>
                  <a:pt x="130422" y="1304216"/>
                </a:lnTo>
                <a:cubicBezTo>
                  <a:pt x="58392" y="1304216"/>
                  <a:pt x="0" y="1245824"/>
                  <a:pt x="0" y="1173794"/>
                </a:cubicBezTo>
                <a:lnTo>
                  <a:pt x="0" y="130422"/>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913918" tIns="60960" rIns="60961" bIns="60960" numCol="1" spcCol="1270" anchor="ctr" anchorCtr="0">
            <a:noAutofit/>
          </a:bodyPr>
          <a:lstStyle/>
          <a:p>
            <a:pPr defTabSz="711200">
              <a:lnSpc>
                <a:spcPct val="90000"/>
              </a:lnSpc>
              <a:spcBef>
                <a:spcPct val="0"/>
              </a:spcBef>
              <a:spcAft>
                <a:spcPct val="35000"/>
              </a:spcAft>
            </a:pPr>
            <a:r>
              <a:rPr lang="pl-PL" sz="1400" b="1" dirty="0" smtClean="0">
                <a:solidFill>
                  <a:schemeClr val="accent5">
                    <a:lumMod val="50000"/>
                  </a:schemeClr>
                </a:solidFill>
                <a:latin typeface="+mj-lt"/>
              </a:rPr>
              <a:t>METODA</a:t>
            </a:r>
            <a:endParaRPr lang="pl-PL" sz="1400" dirty="0" smtClean="0">
              <a:solidFill>
                <a:schemeClr val="accent5">
                  <a:lumMod val="50000"/>
                </a:schemeClr>
              </a:solidFill>
              <a:latin typeface="+mj-lt"/>
            </a:endParaRP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Badanie zostało przeprowadzone za pomocą pogłębionych wywiadów indywidualnych </a:t>
            </a:r>
            <a:r>
              <a:rPr lang="pl-PL" sz="1400" b="1" dirty="0" smtClean="0">
                <a:solidFill>
                  <a:schemeClr val="accent5">
                    <a:lumMod val="50000"/>
                  </a:schemeClr>
                </a:solidFill>
                <a:latin typeface="+mj-lt"/>
              </a:rPr>
              <a:t>IDI</a:t>
            </a: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Oraz zogniskowanych mini wywiadów grupowych </a:t>
            </a:r>
            <a:r>
              <a:rPr lang="pl-PL" sz="1400" b="1" dirty="0" smtClean="0">
                <a:solidFill>
                  <a:schemeClr val="accent5">
                    <a:lumMod val="50000"/>
                  </a:schemeClr>
                </a:solidFill>
                <a:latin typeface="+mj-lt"/>
              </a:rPr>
              <a:t>FGI</a:t>
            </a:r>
          </a:p>
        </p:txBody>
      </p:sp>
      <p:sp>
        <p:nvSpPr>
          <p:cNvPr id="12" name="Dowolny kształt 11"/>
          <p:cNvSpPr/>
          <p:nvPr/>
        </p:nvSpPr>
        <p:spPr>
          <a:xfrm>
            <a:off x="279988" y="3751865"/>
            <a:ext cx="8502503" cy="2520280"/>
          </a:xfrm>
          <a:custGeom>
            <a:avLst/>
            <a:gdLst>
              <a:gd name="connsiteX0" fmla="*/ 0 w 8502503"/>
              <a:gd name="connsiteY0" fmla="*/ 130422 h 1304216"/>
              <a:gd name="connsiteX1" fmla="*/ 130422 w 8502503"/>
              <a:gd name="connsiteY1" fmla="*/ 0 h 1304216"/>
              <a:gd name="connsiteX2" fmla="*/ 8372081 w 8502503"/>
              <a:gd name="connsiteY2" fmla="*/ 0 h 1304216"/>
              <a:gd name="connsiteX3" fmla="*/ 8502503 w 8502503"/>
              <a:gd name="connsiteY3" fmla="*/ 130422 h 1304216"/>
              <a:gd name="connsiteX4" fmla="*/ 8502503 w 8502503"/>
              <a:gd name="connsiteY4" fmla="*/ 1173794 h 1304216"/>
              <a:gd name="connsiteX5" fmla="*/ 8372081 w 8502503"/>
              <a:gd name="connsiteY5" fmla="*/ 1304216 h 1304216"/>
              <a:gd name="connsiteX6" fmla="*/ 130422 w 8502503"/>
              <a:gd name="connsiteY6" fmla="*/ 1304216 h 1304216"/>
              <a:gd name="connsiteX7" fmla="*/ 0 w 8502503"/>
              <a:gd name="connsiteY7" fmla="*/ 1173794 h 1304216"/>
              <a:gd name="connsiteX8" fmla="*/ 0 w 8502503"/>
              <a:gd name="connsiteY8" fmla="*/ 130422 h 1304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2503" h="1304216">
                <a:moveTo>
                  <a:pt x="0" y="130422"/>
                </a:moveTo>
                <a:cubicBezTo>
                  <a:pt x="0" y="58392"/>
                  <a:pt x="58392" y="0"/>
                  <a:pt x="130422" y="0"/>
                </a:cubicBezTo>
                <a:lnTo>
                  <a:pt x="8372081" y="0"/>
                </a:lnTo>
                <a:cubicBezTo>
                  <a:pt x="8444111" y="0"/>
                  <a:pt x="8502503" y="58392"/>
                  <a:pt x="8502503" y="130422"/>
                </a:cubicBezTo>
                <a:lnTo>
                  <a:pt x="8502503" y="1173794"/>
                </a:lnTo>
                <a:cubicBezTo>
                  <a:pt x="8502503" y="1245824"/>
                  <a:pt x="8444111" y="1304216"/>
                  <a:pt x="8372081" y="1304216"/>
                </a:cubicBezTo>
                <a:lnTo>
                  <a:pt x="130422" y="1304216"/>
                </a:lnTo>
                <a:cubicBezTo>
                  <a:pt x="58392" y="1304216"/>
                  <a:pt x="0" y="1245824"/>
                  <a:pt x="0" y="1173794"/>
                </a:cubicBezTo>
                <a:lnTo>
                  <a:pt x="0" y="130422"/>
                </a:lnTo>
                <a:close/>
              </a:path>
            </a:pathLst>
          </a:custGeom>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1913918" tIns="60960" rIns="60961" bIns="60960" numCol="1" spcCol="1270" anchor="ctr" anchorCtr="0">
            <a:noAutofit/>
          </a:bodyPr>
          <a:lstStyle/>
          <a:p>
            <a:pPr defTabSz="711200">
              <a:lnSpc>
                <a:spcPct val="90000"/>
              </a:lnSpc>
              <a:spcBef>
                <a:spcPct val="0"/>
              </a:spcBef>
              <a:spcAft>
                <a:spcPct val="35000"/>
              </a:spcAft>
            </a:pPr>
            <a:r>
              <a:rPr lang="pl-PL" sz="1400" b="1" dirty="0" smtClean="0">
                <a:solidFill>
                  <a:schemeClr val="accent5">
                    <a:lumMod val="50000"/>
                  </a:schemeClr>
                </a:solidFill>
                <a:latin typeface="+mj-lt"/>
              </a:rPr>
              <a:t>PRÓBA</a:t>
            </a: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6 FGI, w tym 3 z pracującymi zawodowo, 3 z bezrobotnymi</a:t>
            </a: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6 IDI z kobietami pracującymi w męskich zawodach</a:t>
            </a:r>
          </a:p>
          <a:p>
            <a:pPr marL="449263" lvl="1" indent="-182563" defTabSz="622300">
              <a:lnSpc>
                <a:spcPct val="90000"/>
              </a:lnSpc>
              <a:spcBef>
                <a:spcPct val="0"/>
              </a:spcBef>
              <a:spcAft>
                <a:spcPct val="15000"/>
              </a:spcAft>
              <a:buFontTx/>
              <a:buChar char="••"/>
            </a:pPr>
            <a:endParaRPr lang="pl-PL" sz="1400" dirty="0" smtClean="0">
              <a:solidFill>
                <a:schemeClr val="accent5">
                  <a:lumMod val="50000"/>
                </a:schemeClr>
              </a:solidFill>
              <a:latin typeface="+mj-lt"/>
            </a:endParaRP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rPr>
              <a:t>Wiek: 20-34 lata</a:t>
            </a: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cs typeface="Arial" pitchFamily="34" charset="0"/>
              </a:rPr>
              <a:t>Wykształcenie zasadnicze zawodowe </a:t>
            </a:r>
          </a:p>
          <a:p>
            <a:pPr marL="449263" lvl="1" indent="-182563" defTabSz="622300">
              <a:lnSpc>
                <a:spcPct val="90000"/>
              </a:lnSpc>
              <a:spcBef>
                <a:spcPct val="0"/>
              </a:spcBef>
              <a:spcAft>
                <a:spcPct val="15000"/>
              </a:spcAft>
              <a:buFontTx/>
              <a:buChar char="••"/>
            </a:pPr>
            <a:r>
              <a:rPr lang="pl-PL" sz="1400" dirty="0" smtClean="0">
                <a:solidFill>
                  <a:schemeClr val="accent5">
                    <a:lumMod val="50000"/>
                  </a:schemeClr>
                </a:solidFill>
                <a:latin typeface="+mj-lt"/>
                <a:cs typeface="Arial" pitchFamily="34" charset="0"/>
              </a:rPr>
              <a:t>Lokalizacje: Kielce, Olsztyn, Siedlce, Warszawa</a:t>
            </a:r>
          </a:p>
        </p:txBody>
      </p:sp>
      <p:grpSp>
        <p:nvGrpSpPr>
          <p:cNvPr id="14" name="Group 974"/>
          <p:cNvGrpSpPr>
            <a:grpSpLocks noChangeAspect="1"/>
          </p:cNvGrpSpPr>
          <p:nvPr/>
        </p:nvGrpSpPr>
        <p:grpSpPr bwMode="auto">
          <a:xfrm>
            <a:off x="614149" y="2454378"/>
            <a:ext cx="1096714" cy="988951"/>
            <a:chOff x="3278" y="3280"/>
            <a:chExt cx="977" cy="881"/>
          </a:xfrm>
        </p:grpSpPr>
        <p:sp>
          <p:nvSpPr>
            <p:cNvPr id="15" name="Oval 975"/>
            <p:cNvSpPr>
              <a:spLocks noChangeArrowheads="1"/>
            </p:cNvSpPr>
            <p:nvPr/>
          </p:nvSpPr>
          <p:spPr bwMode="auto">
            <a:xfrm>
              <a:off x="4020" y="3466"/>
              <a:ext cx="144" cy="144"/>
            </a:xfrm>
            <a:prstGeom prst="ellipse">
              <a:avLst/>
            </a:prstGeom>
            <a:gradFill>
              <a:gsLst>
                <a:gs pos="0">
                  <a:srgbClr val="B2BC36"/>
                </a:gs>
                <a:gs pos="100000">
                  <a:srgbClr val="6D8E3B"/>
                </a:gs>
              </a:gsLst>
              <a:lin ang="5400000" scaled="0"/>
            </a:gradFill>
            <a:ln w="9"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6" name="Freeform 976"/>
            <p:cNvSpPr>
              <a:spLocks/>
            </p:cNvSpPr>
            <p:nvPr/>
          </p:nvSpPr>
          <p:spPr bwMode="auto">
            <a:xfrm>
              <a:off x="3942" y="3629"/>
              <a:ext cx="313" cy="532"/>
            </a:xfrm>
            <a:custGeom>
              <a:avLst/>
              <a:gdLst/>
              <a:ahLst/>
              <a:cxnLst>
                <a:cxn ang="0">
                  <a:pos x="0" y="321"/>
                </a:cxn>
                <a:cxn ang="0">
                  <a:pos x="73" y="321"/>
                </a:cxn>
                <a:cxn ang="0">
                  <a:pos x="73" y="136"/>
                </a:cxn>
                <a:cxn ang="0">
                  <a:pos x="93" y="136"/>
                </a:cxn>
                <a:cxn ang="0">
                  <a:pos x="93" y="604"/>
                </a:cxn>
                <a:cxn ang="0">
                  <a:pos x="198" y="604"/>
                </a:cxn>
                <a:cxn ang="0">
                  <a:pos x="198" y="330"/>
                </a:cxn>
                <a:cxn ang="0">
                  <a:pos x="212" y="332"/>
                </a:cxn>
                <a:cxn ang="0">
                  <a:pos x="212" y="603"/>
                </a:cxn>
                <a:cxn ang="0">
                  <a:pos x="310" y="604"/>
                </a:cxn>
                <a:cxn ang="0">
                  <a:pos x="310" y="136"/>
                </a:cxn>
                <a:cxn ang="0">
                  <a:pos x="334" y="136"/>
                </a:cxn>
                <a:cxn ang="0">
                  <a:pos x="334" y="320"/>
                </a:cxn>
                <a:cxn ang="0">
                  <a:pos x="404" y="320"/>
                </a:cxn>
                <a:cxn ang="0">
                  <a:pos x="404" y="104"/>
                </a:cxn>
                <a:cxn ang="0">
                  <a:pos x="305" y="0"/>
                </a:cxn>
                <a:cxn ang="0">
                  <a:pos x="96" y="0"/>
                </a:cxn>
                <a:cxn ang="0">
                  <a:pos x="0" y="97"/>
                </a:cxn>
                <a:cxn ang="0">
                  <a:pos x="0" y="321"/>
                </a:cxn>
              </a:cxnLst>
              <a:rect l="0" t="0" r="r" b="b"/>
              <a:pathLst>
                <a:path w="412" h="702">
                  <a:moveTo>
                    <a:pt x="0" y="321"/>
                  </a:moveTo>
                  <a:cubicBezTo>
                    <a:pt x="0" y="321"/>
                    <a:pt x="34" y="380"/>
                    <a:pt x="73" y="321"/>
                  </a:cubicBezTo>
                  <a:cubicBezTo>
                    <a:pt x="73" y="136"/>
                    <a:pt x="73" y="136"/>
                    <a:pt x="73" y="136"/>
                  </a:cubicBezTo>
                  <a:cubicBezTo>
                    <a:pt x="93" y="136"/>
                    <a:pt x="93" y="136"/>
                    <a:pt x="93" y="136"/>
                  </a:cubicBezTo>
                  <a:cubicBezTo>
                    <a:pt x="93" y="604"/>
                    <a:pt x="93" y="604"/>
                    <a:pt x="93" y="604"/>
                  </a:cubicBezTo>
                  <a:cubicBezTo>
                    <a:pt x="93" y="604"/>
                    <a:pt x="142" y="702"/>
                    <a:pt x="198" y="604"/>
                  </a:cubicBezTo>
                  <a:cubicBezTo>
                    <a:pt x="198" y="330"/>
                    <a:pt x="198" y="330"/>
                    <a:pt x="198" y="330"/>
                  </a:cubicBezTo>
                  <a:cubicBezTo>
                    <a:pt x="212" y="332"/>
                    <a:pt x="212" y="332"/>
                    <a:pt x="212" y="332"/>
                  </a:cubicBezTo>
                  <a:cubicBezTo>
                    <a:pt x="212" y="603"/>
                    <a:pt x="212" y="603"/>
                    <a:pt x="212" y="603"/>
                  </a:cubicBezTo>
                  <a:cubicBezTo>
                    <a:pt x="212" y="603"/>
                    <a:pt x="262" y="691"/>
                    <a:pt x="310" y="604"/>
                  </a:cubicBezTo>
                  <a:cubicBezTo>
                    <a:pt x="310" y="136"/>
                    <a:pt x="310" y="136"/>
                    <a:pt x="310" y="136"/>
                  </a:cubicBezTo>
                  <a:cubicBezTo>
                    <a:pt x="334" y="136"/>
                    <a:pt x="334" y="136"/>
                    <a:pt x="334" y="136"/>
                  </a:cubicBezTo>
                  <a:cubicBezTo>
                    <a:pt x="334" y="320"/>
                    <a:pt x="334" y="320"/>
                    <a:pt x="334" y="320"/>
                  </a:cubicBezTo>
                  <a:cubicBezTo>
                    <a:pt x="334" y="320"/>
                    <a:pt x="371" y="381"/>
                    <a:pt x="404" y="320"/>
                  </a:cubicBezTo>
                  <a:cubicBezTo>
                    <a:pt x="404" y="104"/>
                    <a:pt x="404" y="104"/>
                    <a:pt x="404" y="104"/>
                  </a:cubicBezTo>
                  <a:cubicBezTo>
                    <a:pt x="404" y="104"/>
                    <a:pt x="412" y="23"/>
                    <a:pt x="305" y="0"/>
                  </a:cubicBezTo>
                  <a:cubicBezTo>
                    <a:pt x="96" y="0"/>
                    <a:pt x="96" y="0"/>
                    <a:pt x="96" y="0"/>
                  </a:cubicBezTo>
                  <a:cubicBezTo>
                    <a:pt x="96" y="0"/>
                    <a:pt x="9" y="13"/>
                    <a:pt x="0" y="97"/>
                  </a:cubicBezTo>
                  <a:lnTo>
                    <a:pt x="0" y="321"/>
                  </a:lnTo>
                  <a:close/>
                </a:path>
              </a:pathLst>
            </a:custGeom>
            <a:gradFill>
              <a:gsLst>
                <a:gs pos="0">
                  <a:srgbClr val="B2BC36"/>
                </a:gs>
                <a:gs pos="100000">
                  <a:srgbClr val="6D8E3B"/>
                </a:gs>
              </a:gsLst>
              <a:lin ang="5400000" scaled="0"/>
            </a:gradFill>
            <a:ln w="9"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7" name="Freeform 977"/>
            <p:cNvSpPr>
              <a:spLocks/>
            </p:cNvSpPr>
            <p:nvPr/>
          </p:nvSpPr>
          <p:spPr bwMode="auto">
            <a:xfrm>
              <a:off x="3674" y="3280"/>
              <a:ext cx="362" cy="226"/>
            </a:xfrm>
            <a:custGeom>
              <a:avLst/>
              <a:gdLst/>
              <a:ahLst/>
              <a:cxnLst>
                <a:cxn ang="0">
                  <a:pos x="448" y="272"/>
                </a:cxn>
                <a:cxn ang="0">
                  <a:pos x="364" y="192"/>
                </a:cxn>
                <a:cxn ang="0">
                  <a:pos x="364" y="23"/>
                </a:cxn>
                <a:cxn ang="0">
                  <a:pos x="341" y="0"/>
                </a:cxn>
                <a:cxn ang="0">
                  <a:pos x="22" y="0"/>
                </a:cxn>
                <a:cxn ang="0">
                  <a:pos x="0" y="23"/>
                </a:cxn>
                <a:cxn ang="0">
                  <a:pos x="0" y="227"/>
                </a:cxn>
                <a:cxn ang="0">
                  <a:pos x="22" y="249"/>
                </a:cxn>
                <a:cxn ang="0">
                  <a:pos x="228" y="249"/>
                </a:cxn>
                <a:cxn ang="0">
                  <a:pos x="341" y="249"/>
                </a:cxn>
                <a:cxn ang="0">
                  <a:pos x="341" y="249"/>
                </a:cxn>
                <a:cxn ang="0">
                  <a:pos x="448" y="272"/>
                </a:cxn>
              </a:cxnLst>
              <a:rect l="0" t="0" r="r" b="b"/>
              <a:pathLst>
                <a:path w="477" h="298">
                  <a:moveTo>
                    <a:pt x="448" y="272"/>
                  </a:moveTo>
                  <a:cubicBezTo>
                    <a:pt x="428" y="262"/>
                    <a:pt x="386" y="234"/>
                    <a:pt x="364" y="192"/>
                  </a:cubicBezTo>
                  <a:cubicBezTo>
                    <a:pt x="364" y="23"/>
                    <a:pt x="364" y="23"/>
                    <a:pt x="364" y="23"/>
                  </a:cubicBezTo>
                  <a:cubicBezTo>
                    <a:pt x="364" y="10"/>
                    <a:pt x="354" y="0"/>
                    <a:pt x="341" y="0"/>
                  </a:cubicBezTo>
                  <a:cubicBezTo>
                    <a:pt x="22" y="0"/>
                    <a:pt x="22" y="0"/>
                    <a:pt x="22" y="0"/>
                  </a:cubicBezTo>
                  <a:cubicBezTo>
                    <a:pt x="10" y="0"/>
                    <a:pt x="0" y="10"/>
                    <a:pt x="0" y="23"/>
                  </a:cubicBezTo>
                  <a:cubicBezTo>
                    <a:pt x="0" y="227"/>
                    <a:pt x="0" y="227"/>
                    <a:pt x="0" y="227"/>
                  </a:cubicBezTo>
                  <a:cubicBezTo>
                    <a:pt x="0" y="239"/>
                    <a:pt x="10" y="249"/>
                    <a:pt x="22" y="249"/>
                  </a:cubicBezTo>
                  <a:cubicBezTo>
                    <a:pt x="228" y="249"/>
                    <a:pt x="228" y="249"/>
                    <a:pt x="228" y="249"/>
                  </a:cubicBezTo>
                  <a:cubicBezTo>
                    <a:pt x="341" y="249"/>
                    <a:pt x="341" y="249"/>
                    <a:pt x="341" y="249"/>
                  </a:cubicBezTo>
                  <a:cubicBezTo>
                    <a:pt x="348" y="249"/>
                    <a:pt x="331" y="249"/>
                    <a:pt x="341" y="249"/>
                  </a:cubicBezTo>
                  <a:cubicBezTo>
                    <a:pt x="477" y="298"/>
                    <a:pt x="457" y="276"/>
                    <a:pt x="448" y="272"/>
                  </a:cubicBezTo>
                  <a:close/>
                </a:path>
              </a:pathLst>
            </a:custGeom>
            <a:gradFill>
              <a:gsLst>
                <a:gs pos="0">
                  <a:srgbClr val="B2BC36"/>
                </a:gs>
                <a:gs pos="100000">
                  <a:srgbClr val="6D8E3B"/>
                </a:gs>
              </a:gsLst>
              <a:lin ang="5400000" scaled="0"/>
            </a:gradFill>
            <a:ln w="9"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8" name="Freeform 978"/>
            <p:cNvSpPr>
              <a:spLocks/>
            </p:cNvSpPr>
            <p:nvPr/>
          </p:nvSpPr>
          <p:spPr bwMode="auto">
            <a:xfrm>
              <a:off x="3495" y="3370"/>
              <a:ext cx="364" cy="226"/>
            </a:xfrm>
            <a:custGeom>
              <a:avLst/>
              <a:gdLst/>
              <a:ahLst/>
              <a:cxnLst>
                <a:cxn ang="0">
                  <a:pos x="29" y="271"/>
                </a:cxn>
                <a:cxn ang="0">
                  <a:pos x="114" y="192"/>
                </a:cxn>
                <a:cxn ang="0">
                  <a:pos x="114" y="22"/>
                </a:cxn>
                <a:cxn ang="0">
                  <a:pos x="137" y="0"/>
                </a:cxn>
                <a:cxn ang="0">
                  <a:pos x="458" y="0"/>
                </a:cxn>
                <a:cxn ang="0">
                  <a:pos x="480" y="22"/>
                </a:cxn>
                <a:cxn ang="0">
                  <a:pos x="480" y="226"/>
                </a:cxn>
                <a:cxn ang="0">
                  <a:pos x="458" y="249"/>
                </a:cxn>
                <a:cxn ang="0">
                  <a:pos x="251" y="249"/>
                </a:cxn>
                <a:cxn ang="0">
                  <a:pos x="137" y="249"/>
                </a:cxn>
                <a:cxn ang="0">
                  <a:pos x="137" y="249"/>
                </a:cxn>
                <a:cxn ang="0">
                  <a:pos x="29" y="271"/>
                </a:cxn>
              </a:cxnLst>
              <a:rect l="0" t="0" r="r" b="b"/>
              <a:pathLst>
                <a:path w="480" h="298">
                  <a:moveTo>
                    <a:pt x="29" y="271"/>
                  </a:moveTo>
                  <a:cubicBezTo>
                    <a:pt x="49" y="261"/>
                    <a:pt x="91" y="233"/>
                    <a:pt x="114" y="192"/>
                  </a:cubicBezTo>
                  <a:cubicBezTo>
                    <a:pt x="114" y="22"/>
                    <a:pt x="114" y="22"/>
                    <a:pt x="114" y="22"/>
                  </a:cubicBezTo>
                  <a:cubicBezTo>
                    <a:pt x="114" y="10"/>
                    <a:pt x="124" y="0"/>
                    <a:pt x="137" y="0"/>
                  </a:cubicBezTo>
                  <a:cubicBezTo>
                    <a:pt x="458" y="0"/>
                    <a:pt x="458" y="0"/>
                    <a:pt x="458" y="0"/>
                  </a:cubicBezTo>
                  <a:cubicBezTo>
                    <a:pt x="470" y="0"/>
                    <a:pt x="480" y="10"/>
                    <a:pt x="480" y="22"/>
                  </a:cubicBezTo>
                  <a:cubicBezTo>
                    <a:pt x="480" y="226"/>
                    <a:pt x="480" y="226"/>
                    <a:pt x="480" y="226"/>
                  </a:cubicBezTo>
                  <a:cubicBezTo>
                    <a:pt x="480" y="239"/>
                    <a:pt x="470" y="249"/>
                    <a:pt x="458" y="249"/>
                  </a:cubicBezTo>
                  <a:cubicBezTo>
                    <a:pt x="251" y="249"/>
                    <a:pt x="251" y="249"/>
                    <a:pt x="251" y="249"/>
                  </a:cubicBezTo>
                  <a:cubicBezTo>
                    <a:pt x="137" y="249"/>
                    <a:pt x="137" y="249"/>
                    <a:pt x="137" y="249"/>
                  </a:cubicBezTo>
                  <a:cubicBezTo>
                    <a:pt x="130" y="249"/>
                    <a:pt x="147" y="249"/>
                    <a:pt x="137" y="249"/>
                  </a:cubicBezTo>
                  <a:cubicBezTo>
                    <a:pt x="0" y="298"/>
                    <a:pt x="20" y="276"/>
                    <a:pt x="29" y="271"/>
                  </a:cubicBezTo>
                  <a:close/>
                </a:path>
              </a:pathLst>
            </a:custGeom>
            <a:gradFill>
              <a:gsLst>
                <a:gs pos="0">
                  <a:srgbClr val="B2BC36"/>
                </a:gs>
                <a:gs pos="100000">
                  <a:srgbClr val="6D8E3B"/>
                </a:gs>
              </a:gsLst>
              <a:lin ang="5400000" scaled="0"/>
            </a:gradFill>
            <a:ln w="9"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19" name="Oval 979"/>
            <p:cNvSpPr>
              <a:spLocks noChangeArrowheads="1"/>
            </p:cNvSpPr>
            <p:nvPr/>
          </p:nvSpPr>
          <p:spPr bwMode="auto">
            <a:xfrm>
              <a:off x="3356" y="3466"/>
              <a:ext cx="144" cy="144"/>
            </a:xfrm>
            <a:prstGeom prst="ellipse">
              <a:avLst/>
            </a:prstGeom>
            <a:gradFill>
              <a:gsLst>
                <a:gs pos="0">
                  <a:srgbClr val="B2BC36"/>
                </a:gs>
                <a:gs pos="100000">
                  <a:srgbClr val="6D8E3B"/>
                </a:gs>
              </a:gsLst>
              <a:lin ang="5400000" scaled="0"/>
            </a:gradFill>
            <a:ln w="9"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sp>
          <p:nvSpPr>
            <p:cNvPr id="20" name="Freeform 980"/>
            <p:cNvSpPr>
              <a:spLocks/>
            </p:cNvSpPr>
            <p:nvPr/>
          </p:nvSpPr>
          <p:spPr bwMode="auto">
            <a:xfrm>
              <a:off x="3278" y="3629"/>
              <a:ext cx="312" cy="532"/>
            </a:xfrm>
            <a:custGeom>
              <a:avLst/>
              <a:gdLst/>
              <a:ahLst/>
              <a:cxnLst>
                <a:cxn ang="0">
                  <a:pos x="0" y="321"/>
                </a:cxn>
                <a:cxn ang="0">
                  <a:pos x="73" y="321"/>
                </a:cxn>
                <a:cxn ang="0">
                  <a:pos x="73" y="136"/>
                </a:cxn>
                <a:cxn ang="0">
                  <a:pos x="93" y="136"/>
                </a:cxn>
                <a:cxn ang="0">
                  <a:pos x="93" y="604"/>
                </a:cxn>
                <a:cxn ang="0">
                  <a:pos x="198" y="604"/>
                </a:cxn>
                <a:cxn ang="0">
                  <a:pos x="198" y="330"/>
                </a:cxn>
                <a:cxn ang="0">
                  <a:pos x="212" y="332"/>
                </a:cxn>
                <a:cxn ang="0">
                  <a:pos x="212" y="603"/>
                </a:cxn>
                <a:cxn ang="0">
                  <a:pos x="310" y="604"/>
                </a:cxn>
                <a:cxn ang="0">
                  <a:pos x="310" y="136"/>
                </a:cxn>
                <a:cxn ang="0">
                  <a:pos x="334" y="136"/>
                </a:cxn>
                <a:cxn ang="0">
                  <a:pos x="334" y="320"/>
                </a:cxn>
                <a:cxn ang="0">
                  <a:pos x="404" y="320"/>
                </a:cxn>
                <a:cxn ang="0">
                  <a:pos x="404" y="104"/>
                </a:cxn>
                <a:cxn ang="0">
                  <a:pos x="305" y="0"/>
                </a:cxn>
                <a:cxn ang="0">
                  <a:pos x="96" y="0"/>
                </a:cxn>
                <a:cxn ang="0">
                  <a:pos x="0" y="97"/>
                </a:cxn>
                <a:cxn ang="0">
                  <a:pos x="0" y="321"/>
                </a:cxn>
              </a:cxnLst>
              <a:rect l="0" t="0" r="r" b="b"/>
              <a:pathLst>
                <a:path w="412" h="702">
                  <a:moveTo>
                    <a:pt x="0" y="321"/>
                  </a:moveTo>
                  <a:cubicBezTo>
                    <a:pt x="0" y="321"/>
                    <a:pt x="34" y="380"/>
                    <a:pt x="73" y="321"/>
                  </a:cubicBezTo>
                  <a:cubicBezTo>
                    <a:pt x="73" y="136"/>
                    <a:pt x="73" y="136"/>
                    <a:pt x="73" y="136"/>
                  </a:cubicBezTo>
                  <a:cubicBezTo>
                    <a:pt x="93" y="136"/>
                    <a:pt x="93" y="136"/>
                    <a:pt x="93" y="136"/>
                  </a:cubicBezTo>
                  <a:cubicBezTo>
                    <a:pt x="93" y="604"/>
                    <a:pt x="93" y="604"/>
                    <a:pt x="93" y="604"/>
                  </a:cubicBezTo>
                  <a:cubicBezTo>
                    <a:pt x="93" y="604"/>
                    <a:pt x="142" y="702"/>
                    <a:pt x="198" y="604"/>
                  </a:cubicBezTo>
                  <a:cubicBezTo>
                    <a:pt x="198" y="330"/>
                    <a:pt x="198" y="330"/>
                    <a:pt x="198" y="330"/>
                  </a:cubicBezTo>
                  <a:cubicBezTo>
                    <a:pt x="212" y="332"/>
                    <a:pt x="212" y="332"/>
                    <a:pt x="212" y="332"/>
                  </a:cubicBezTo>
                  <a:cubicBezTo>
                    <a:pt x="212" y="603"/>
                    <a:pt x="212" y="603"/>
                    <a:pt x="212" y="603"/>
                  </a:cubicBezTo>
                  <a:cubicBezTo>
                    <a:pt x="212" y="603"/>
                    <a:pt x="262" y="691"/>
                    <a:pt x="310" y="604"/>
                  </a:cubicBezTo>
                  <a:cubicBezTo>
                    <a:pt x="310" y="136"/>
                    <a:pt x="310" y="136"/>
                    <a:pt x="310" y="136"/>
                  </a:cubicBezTo>
                  <a:cubicBezTo>
                    <a:pt x="334" y="136"/>
                    <a:pt x="334" y="136"/>
                    <a:pt x="334" y="136"/>
                  </a:cubicBezTo>
                  <a:cubicBezTo>
                    <a:pt x="334" y="320"/>
                    <a:pt x="334" y="320"/>
                    <a:pt x="334" y="320"/>
                  </a:cubicBezTo>
                  <a:cubicBezTo>
                    <a:pt x="334" y="320"/>
                    <a:pt x="371" y="381"/>
                    <a:pt x="404" y="320"/>
                  </a:cubicBezTo>
                  <a:cubicBezTo>
                    <a:pt x="404" y="104"/>
                    <a:pt x="404" y="104"/>
                    <a:pt x="404" y="104"/>
                  </a:cubicBezTo>
                  <a:cubicBezTo>
                    <a:pt x="404" y="104"/>
                    <a:pt x="412" y="23"/>
                    <a:pt x="305" y="0"/>
                  </a:cubicBezTo>
                  <a:cubicBezTo>
                    <a:pt x="96" y="0"/>
                    <a:pt x="96" y="0"/>
                    <a:pt x="96" y="0"/>
                  </a:cubicBezTo>
                  <a:cubicBezTo>
                    <a:pt x="96" y="0"/>
                    <a:pt x="9" y="13"/>
                    <a:pt x="0" y="97"/>
                  </a:cubicBezTo>
                  <a:lnTo>
                    <a:pt x="0" y="321"/>
                  </a:lnTo>
                  <a:close/>
                </a:path>
              </a:pathLst>
            </a:custGeom>
            <a:gradFill>
              <a:gsLst>
                <a:gs pos="0">
                  <a:srgbClr val="B2BC36"/>
                </a:gs>
                <a:gs pos="100000">
                  <a:srgbClr val="6D8E3B"/>
                </a:gs>
              </a:gsLst>
              <a:lin ang="5400000" scaled="0"/>
            </a:gradFill>
            <a:ln w="9"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GB" sz="1200" dirty="0"/>
            </a:p>
          </p:txBody>
        </p:sp>
      </p:grpSp>
      <p:grpSp>
        <p:nvGrpSpPr>
          <p:cNvPr id="21" name="Group 62"/>
          <p:cNvGrpSpPr/>
          <p:nvPr/>
        </p:nvGrpSpPr>
        <p:grpSpPr>
          <a:xfrm>
            <a:off x="704576" y="1140084"/>
            <a:ext cx="875668" cy="816221"/>
            <a:chOff x="594586" y="1234289"/>
            <a:chExt cx="1129547" cy="1130702"/>
          </a:xfrm>
        </p:grpSpPr>
        <p:sp>
          <p:nvSpPr>
            <p:cNvPr id="22" name="Freeform 217"/>
            <p:cNvSpPr>
              <a:spLocks noEditPoints="1"/>
            </p:cNvSpPr>
            <p:nvPr/>
          </p:nvSpPr>
          <p:spPr bwMode="auto">
            <a:xfrm>
              <a:off x="594586" y="1234289"/>
              <a:ext cx="1129547" cy="1130702"/>
            </a:xfrm>
            <a:custGeom>
              <a:avLst/>
              <a:gdLst>
                <a:gd name="T0" fmla="*/ 620 w 1241"/>
                <a:gd name="T1" fmla="*/ 0 h 1242"/>
                <a:gd name="T2" fmla="*/ 0 w 1241"/>
                <a:gd name="T3" fmla="*/ 621 h 1242"/>
                <a:gd name="T4" fmla="*/ 620 w 1241"/>
                <a:gd name="T5" fmla="*/ 1242 h 1242"/>
                <a:gd name="T6" fmla="*/ 1241 w 1241"/>
                <a:gd name="T7" fmla="*/ 621 h 1242"/>
                <a:gd name="T8" fmla="*/ 620 w 1241"/>
                <a:gd name="T9" fmla="*/ 0 h 1242"/>
                <a:gd name="T10" fmla="*/ 620 w 1241"/>
                <a:gd name="T11" fmla="*/ 1129 h 1242"/>
                <a:gd name="T12" fmla="*/ 112 w 1241"/>
                <a:gd name="T13" fmla="*/ 621 h 1242"/>
                <a:gd name="T14" fmla="*/ 620 w 1241"/>
                <a:gd name="T15" fmla="*/ 113 h 1242"/>
                <a:gd name="T16" fmla="*/ 1128 w 1241"/>
                <a:gd name="T17" fmla="*/ 621 h 1242"/>
                <a:gd name="T18" fmla="*/ 620 w 1241"/>
                <a:gd name="T19" fmla="*/ 1129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1" h="1242">
                  <a:moveTo>
                    <a:pt x="620" y="0"/>
                  </a:moveTo>
                  <a:cubicBezTo>
                    <a:pt x="277" y="0"/>
                    <a:pt x="0" y="278"/>
                    <a:pt x="0" y="621"/>
                  </a:cubicBezTo>
                  <a:cubicBezTo>
                    <a:pt x="0" y="964"/>
                    <a:pt x="277" y="1242"/>
                    <a:pt x="620" y="1242"/>
                  </a:cubicBezTo>
                  <a:cubicBezTo>
                    <a:pt x="963" y="1242"/>
                    <a:pt x="1241" y="964"/>
                    <a:pt x="1241" y="621"/>
                  </a:cubicBezTo>
                  <a:cubicBezTo>
                    <a:pt x="1241" y="278"/>
                    <a:pt x="963" y="0"/>
                    <a:pt x="620" y="0"/>
                  </a:cubicBezTo>
                  <a:close/>
                  <a:moveTo>
                    <a:pt x="620" y="1129"/>
                  </a:moveTo>
                  <a:cubicBezTo>
                    <a:pt x="340" y="1129"/>
                    <a:pt x="112" y="901"/>
                    <a:pt x="112" y="621"/>
                  </a:cubicBezTo>
                  <a:cubicBezTo>
                    <a:pt x="112" y="341"/>
                    <a:pt x="340" y="113"/>
                    <a:pt x="620" y="113"/>
                  </a:cubicBezTo>
                  <a:cubicBezTo>
                    <a:pt x="900" y="113"/>
                    <a:pt x="1128" y="341"/>
                    <a:pt x="1128" y="621"/>
                  </a:cubicBezTo>
                  <a:cubicBezTo>
                    <a:pt x="1128" y="901"/>
                    <a:pt x="900" y="1129"/>
                    <a:pt x="620" y="1129"/>
                  </a:cubicBezTo>
                  <a:close/>
                </a:path>
              </a:pathLst>
            </a:custGeom>
            <a:gradFill>
              <a:gsLst>
                <a:gs pos="100000">
                  <a:schemeClr val="accent2"/>
                </a:gs>
                <a:gs pos="0">
                  <a:schemeClr val="accent1"/>
                </a:gs>
              </a:gsLst>
              <a:lin ang="5400000" scaled="0"/>
            </a:gradFill>
            <a:ln>
              <a:noFill/>
            </a:ln>
            <a:extLst/>
          </p:spPr>
          <p:txBody>
            <a:bodyPr vert="horz" wrap="square" lIns="91440" tIns="45720" rIns="91440" bIns="45720" numCol="1" anchor="t" anchorCtr="0" compatLnSpc="1">
              <a:prstTxWarp prst="textNoShape">
                <a:avLst/>
              </a:prstTxWarp>
            </a:bodyPr>
            <a:lstStyle/>
            <a:p>
              <a:endParaRPr lang="en-US" dirty="0"/>
            </a:p>
          </p:txBody>
        </p:sp>
        <p:grpSp>
          <p:nvGrpSpPr>
            <p:cNvPr id="23" name="Group 11"/>
            <p:cNvGrpSpPr/>
            <p:nvPr/>
          </p:nvGrpSpPr>
          <p:grpSpPr>
            <a:xfrm>
              <a:off x="1095964" y="1362622"/>
              <a:ext cx="368808" cy="499837"/>
              <a:chOff x="7709038" y="5025780"/>
              <a:chExt cx="368808" cy="499837"/>
            </a:xfrm>
            <a:gradFill>
              <a:gsLst>
                <a:gs pos="100000">
                  <a:schemeClr val="accent2"/>
                </a:gs>
                <a:gs pos="0">
                  <a:schemeClr val="accent1"/>
                </a:gs>
              </a:gsLst>
              <a:lin ang="5400000" scaled="0"/>
            </a:gradFill>
          </p:grpSpPr>
          <p:sp>
            <p:nvSpPr>
              <p:cNvPr id="24" name="Oval 218"/>
              <p:cNvSpPr>
                <a:spLocks noChangeArrowheads="1"/>
              </p:cNvSpPr>
              <p:nvPr/>
            </p:nvSpPr>
            <p:spPr bwMode="auto">
              <a:xfrm>
                <a:off x="7709038" y="5399983"/>
                <a:ext cx="125634" cy="125634"/>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9"/>
              <p:cNvSpPr>
                <a:spLocks/>
              </p:cNvSpPr>
              <p:nvPr/>
            </p:nvSpPr>
            <p:spPr bwMode="auto">
              <a:xfrm>
                <a:off x="7752971" y="5025780"/>
                <a:ext cx="38923" cy="350695"/>
              </a:xfrm>
              <a:custGeom>
                <a:avLst/>
                <a:gdLst>
                  <a:gd name="T0" fmla="*/ 43 w 43"/>
                  <a:gd name="T1" fmla="*/ 385 h 385"/>
                  <a:gd name="T2" fmla="*/ 43 w 43"/>
                  <a:gd name="T3" fmla="*/ 1 h 385"/>
                  <a:gd name="T4" fmla="*/ 21 w 43"/>
                  <a:gd name="T5" fmla="*/ 0 h 385"/>
                  <a:gd name="T6" fmla="*/ 0 w 43"/>
                  <a:gd name="T7" fmla="*/ 1 h 385"/>
                  <a:gd name="T8" fmla="*/ 0 w 43"/>
                  <a:gd name="T9" fmla="*/ 385 h 385"/>
                  <a:gd name="T10" fmla="*/ 21 w 43"/>
                  <a:gd name="T11" fmla="*/ 383 h 385"/>
                  <a:gd name="T12" fmla="*/ 43 w 43"/>
                  <a:gd name="T13" fmla="*/ 385 h 385"/>
                </a:gdLst>
                <a:ahLst/>
                <a:cxnLst>
                  <a:cxn ang="0">
                    <a:pos x="T0" y="T1"/>
                  </a:cxn>
                  <a:cxn ang="0">
                    <a:pos x="T2" y="T3"/>
                  </a:cxn>
                  <a:cxn ang="0">
                    <a:pos x="T4" y="T5"/>
                  </a:cxn>
                  <a:cxn ang="0">
                    <a:pos x="T6" y="T7"/>
                  </a:cxn>
                  <a:cxn ang="0">
                    <a:pos x="T8" y="T9"/>
                  </a:cxn>
                  <a:cxn ang="0">
                    <a:pos x="T10" y="T11"/>
                  </a:cxn>
                  <a:cxn ang="0">
                    <a:pos x="T12" y="T13"/>
                  </a:cxn>
                </a:cxnLst>
                <a:rect l="0" t="0" r="r" b="b"/>
                <a:pathLst>
                  <a:path w="43" h="385">
                    <a:moveTo>
                      <a:pt x="43" y="385"/>
                    </a:moveTo>
                    <a:cubicBezTo>
                      <a:pt x="43" y="1"/>
                      <a:pt x="43" y="1"/>
                      <a:pt x="43" y="1"/>
                    </a:cubicBezTo>
                    <a:cubicBezTo>
                      <a:pt x="36" y="1"/>
                      <a:pt x="29" y="0"/>
                      <a:pt x="21" y="0"/>
                    </a:cubicBezTo>
                    <a:cubicBezTo>
                      <a:pt x="14" y="0"/>
                      <a:pt x="7" y="1"/>
                      <a:pt x="0" y="1"/>
                    </a:cubicBezTo>
                    <a:cubicBezTo>
                      <a:pt x="0" y="385"/>
                      <a:pt x="0" y="385"/>
                      <a:pt x="0" y="385"/>
                    </a:cubicBezTo>
                    <a:cubicBezTo>
                      <a:pt x="7" y="384"/>
                      <a:pt x="14" y="383"/>
                      <a:pt x="21" y="383"/>
                    </a:cubicBezTo>
                    <a:cubicBezTo>
                      <a:pt x="29" y="383"/>
                      <a:pt x="36" y="384"/>
                      <a:pt x="43" y="3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20"/>
              <p:cNvSpPr>
                <a:spLocks/>
              </p:cNvSpPr>
              <p:nvPr/>
            </p:nvSpPr>
            <p:spPr bwMode="auto">
              <a:xfrm>
                <a:off x="7858565" y="5442760"/>
                <a:ext cx="219281" cy="40079"/>
              </a:xfrm>
              <a:custGeom>
                <a:avLst/>
                <a:gdLst>
                  <a:gd name="T0" fmla="*/ 0 w 241"/>
                  <a:gd name="T1" fmla="*/ 0 h 44"/>
                  <a:gd name="T2" fmla="*/ 3 w 241"/>
                  <a:gd name="T3" fmla="*/ 22 h 44"/>
                  <a:gd name="T4" fmla="*/ 0 w 241"/>
                  <a:gd name="T5" fmla="*/ 44 h 44"/>
                  <a:gd name="T6" fmla="*/ 240 w 241"/>
                  <a:gd name="T7" fmla="*/ 44 h 44"/>
                  <a:gd name="T8" fmla="*/ 241 w 241"/>
                  <a:gd name="T9" fmla="*/ 22 h 44"/>
                  <a:gd name="T10" fmla="*/ 240 w 241"/>
                  <a:gd name="T11" fmla="*/ 0 h 44"/>
                  <a:gd name="T12" fmla="*/ 0 w 241"/>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241" h="44">
                    <a:moveTo>
                      <a:pt x="0" y="0"/>
                    </a:moveTo>
                    <a:cubicBezTo>
                      <a:pt x="1" y="7"/>
                      <a:pt x="3" y="15"/>
                      <a:pt x="3" y="22"/>
                    </a:cubicBezTo>
                    <a:cubicBezTo>
                      <a:pt x="3" y="30"/>
                      <a:pt x="1" y="37"/>
                      <a:pt x="0" y="44"/>
                    </a:cubicBezTo>
                    <a:cubicBezTo>
                      <a:pt x="240" y="44"/>
                      <a:pt x="240" y="44"/>
                      <a:pt x="240" y="44"/>
                    </a:cubicBezTo>
                    <a:cubicBezTo>
                      <a:pt x="240" y="37"/>
                      <a:pt x="241" y="29"/>
                      <a:pt x="241" y="22"/>
                    </a:cubicBezTo>
                    <a:cubicBezTo>
                      <a:pt x="241" y="15"/>
                      <a:pt x="240" y="8"/>
                      <a:pt x="24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27" name="Group 30"/>
          <p:cNvGrpSpPr/>
          <p:nvPr/>
        </p:nvGrpSpPr>
        <p:grpSpPr>
          <a:xfrm>
            <a:off x="943764" y="4337174"/>
            <a:ext cx="403328" cy="952830"/>
            <a:chOff x="1132607" y="3250708"/>
            <a:chExt cx="446600" cy="1141868"/>
          </a:xfrm>
          <a:gradFill>
            <a:gsLst>
              <a:gs pos="100000">
                <a:srgbClr val="92B73F"/>
              </a:gs>
              <a:gs pos="0">
                <a:schemeClr val="accent1">
                  <a:lumMod val="60000"/>
                  <a:lumOff val="40000"/>
                </a:schemeClr>
              </a:gs>
            </a:gsLst>
            <a:lin ang="5400000" scaled="0"/>
          </a:gradFill>
        </p:grpSpPr>
        <p:sp>
          <p:nvSpPr>
            <p:cNvPr id="28" name="Freeform 36"/>
            <p:cNvSpPr>
              <a:spLocks/>
            </p:cNvSpPr>
            <p:nvPr/>
          </p:nvSpPr>
          <p:spPr bwMode="auto">
            <a:xfrm>
              <a:off x="1132607" y="3466633"/>
              <a:ext cx="446600" cy="925943"/>
            </a:xfrm>
            <a:custGeom>
              <a:avLst/>
              <a:gdLst>
                <a:gd name="T0" fmla="*/ 484 w 641"/>
                <a:gd name="T1" fmla="*/ 0 h 1329"/>
                <a:gd name="T2" fmla="*/ 160 w 641"/>
                <a:gd name="T3" fmla="*/ 0 h 1329"/>
                <a:gd name="T4" fmla="*/ 0 w 641"/>
                <a:gd name="T5" fmla="*/ 117 h 1329"/>
                <a:gd name="T6" fmla="*/ 0 w 641"/>
                <a:gd name="T7" fmla="*/ 631 h 1329"/>
                <a:gd name="T8" fmla="*/ 119 w 641"/>
                <a:gd name="T9" fmla="*/ 543 h 1329"/>
                <a:gd name="T10" fmla="*/ 119 w 641"/>
                <a:gd name="T11" fmla="*/ 213 h 1329"/>
                <a:gd name="T12" fmla="*/ 154 w 641"/>
                <a:gd name="T13" fmla="*/ 188 h 1329"/>
                <a:gd name="T14" fmla="*/ 154 w 641"/>
                <a:gd name="T15" fmla="*/ 1329 h 1329"/>
                <a:gd name="T16" fmla="*/ 312 w 641"/>
                <a:gd name="T17" fmla="*/ 1212 h 1329"/>
                <a:gd name="T18" fmla="*/ 312 w 641"/>
                <a:gd name="T19" fmla="*/ 658 h 1329"/>
                <a:gd name="T20" fmla="*/ 322 w 641"/>
                <a:gd name="T21" fmla="*/ 650 h 1329"/>
                <a:gd name="T22" fmla="*/ 332 w 641"/>
                <a:gd name="T23" fmla="*/ 658 h 1329"/>
                <a:gd name="T24" fmla="*/ 332 w 641"/>
                <a:gd name="T25" fmla="*/ 1212 h 1329"/>
                <a:gd name="T26" fmla="*/ 488 w 641"/>
                <a:gd name="T27" fmla="*/ 1329 h 1329"/>
                <a:gd name="T28" fmla="*/ 488 w 641"/>
                <a:gd name="T29" fmla="*/ 188 h 1329"/>
                <a:gd name="T30" fmla="*/ 523 w 641"/>
                <a:gd name="T31" fmla="*/ 213 h 1329"/>
                <a:gd name="T32" fmla="*/ 523 w 641"/>
                <a:gd name="T33" fmla="*/ 543 h 1329"/>
                <a:gd name="T34" fmla="*/ 641 w 641"/>
                <a:gd name="T35" fmla="*/ 631 h 1329"/>
                <a:gd name="T36" fmla="*/ 641 w 641"/>
                <a:gd name="T37" fmla="*/ 117 h 1329"/>
                <a:gd name="T38" fmla="*/ 484 w 641"/>
                <a:gd name="T39" fmla="*/ 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1" h="1329">
                  <a:moveTo>
                    <a:pt x="484" y="0"/>
                  </a:moveTo>
                  <a:cubicBezTo>
                    <a:pt x="160" y="0"/>
                    <a:pt x="160" y="0"/>
                    <a:pt x="160" y="0"/>
                  </a:cubicBezTo>
                  <a:cubicBezTo>
                    <a:pt x="160" y="0"/>
                    <a:pt x="0" y="0"/>
                    <a:pt x="0" y="117"/>
                  </a:cubicBezTo>
                  <a:cubicBezTo>
                    <a:pt x="0" y="631"/>
                    <a:pt x="0" y="631"/>
                    <a:pt x="0" y="631"/>
                  </a:cubicBezTo>
                  <a:cubicBezTo>
                    <a:pt x="0" y="631"/>
                    <a:pt x="119" y="631"/>
                    <a:pt x="119" y="543"/>
                  </a:cubicBezTo>
                  <a:cubicBezTo>
                    <a:pt x="119" y="453"/>
                    <a:pt x="119" y="213"/>
                    <a:pt x="119" y="213"/>
                  </a:cubicBezTo>
                  <a:cubicBezTo>
                    <a:pt x="119" y="188"/>
                    <a:pt x="154" y="188"/>
                    <a:pt x="154" y="188"/>
                  </a:cubicBezTo>
                  <a:cubicBezTo>
                    <a:pt x="154" y="1329"/>
                    <a:pt x="154" y="1329"/>
                    <a:pt x="154" y="1329"/>
                  </a:cubicBezTo>
                  <a:cubicBezTo>
                    <a:pt x="154" y="1329"/>
                    <a:pt x="312" y="1329"/>
                    <a:pt x="312" y="1212"/>
                  </a:cubicBezTo>
                  <a:cubicBezTo>
                    <a:pt x="312" y="658"/>
                    <a:pt x="312" y="658"/>
                    <a:pt x="312" y="658"/>
                  </a:cubicBezTo>
                  <a:cubicBezTo>
                    <a:pt x="312" y="650"/>
                    <a:pt x="320" y="650"/>
                    <a:pt x="322" y="650"/>
                  </a:cubicBezTo>
                  <a:cubicBezTo>
                    <a:pt x="322" y="650"/>
                    <a:pt x="332" y="650"/>
                    <a:pt x="332" y="658"/>
                  </a:cubicBezTo>
                  <a:cubicBezTo>
                    <a:pt x="332" y="1212"/>
                    <a:pt x="332" y="1212"/>
                    <a:pt x="332" y="1212"/>
                  </a:cubicBezTo>
                  <a:cubicBezTo>
                    <a:pt x="332" y="1329"/>
                    <a:pt x="488" y="1329"/>
                    <a:pt x="488" y="1329"/>
                  </a:cubicBezTo>
                  <a:cubicBezTo>
                    <a:pt x="488" y="188"/>
                    <a:pt x="488" y="188"/>
                    <a:pt x="488" y="188"/>
                  </a:cubicBezTo>
                  <a:cubicBezTo>
                    <a:pt x="488" y="188"/>
                    <a:pt x="523" y="188"/>
                    <a:pt x="523" y="213"/>
                  </a:cubicBezTo>
                  <a:cubicBezTo>
                    <a:pt x="523" y="213"/>
                    <a:pt x="523" y="453"/>
                    <a:pt x="523" y="543"/>
                  </a:cubicBezTo>
                  <a:cubicBezTo>
                    <a:pt x="523" y="631"/>
                    <a:pt x="641" y="631"/>
                    <a:pt x="641" y="631"/>
                  </a:cubicBezTo>
                  <a:cubicBezTo>
                    <a:pt x="641" y="117"/>
                    <a:pt x="641" y="117"/>
                    <a:pt x="641" y="117"/>
                  </a:cubicBezTo>
                  <a:cubicBezTo>
                    <a:pt x="641" y="0"/>
                    <a:pt x="484" y="0"/>
                    <a:pt x="4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Oval 37"/>
            <p:cNvSpPr>
              <a:spLocks noChangeArrowheads="1"/>
            </p:cNvSpPr>
            <p:nvPr/>
          </p:nvSpPr>
          <p:spPr bwMode="auto">
            <a:xfrm>
              <a:off x="1257383" y="3250708"/>
              <a:ext cx="196457" cy="19439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0" name="Group 31"/>
          <p:cNvGrpSpPr/>
          <p:nvPr/>
        </p:nvGrpSpPr>
        <p:grpSpPr>
          <a:xfrm>
            <a:off x="471146" y="4330684"/>
            <a:ext cx="1321605" cy="964646"/>
            <a:chOff x="619046" y="3244218"/>
            <a:chExt cx="1463397" cy="1156028"/>
          </a:xfrm>
          <a:gradFill>
            <a:gsLst>
              <a:gs pos="100000">
                <a:schemeClr val="accent2"/>
              </a:gs>
              <a:gs pos="0">
                <a:schemeClr val="accent1"/>
              </a:gs>
            </a:gsLst>
            <a:lin ang="5400000" scaled="0"/>
          </a:gradFill>
        </p:grpSpPr>
        <p:sp>
          <p:nvSpPr>
            <p:cNvPr id="31" name="Freeform 34"/>
            <p:cNvSpPr>
              <a:spLocks noEditPoints="1"/>
            </p:cNvSpPr>
            <p:nvPr/>
          </p:nvSpPr>
          <p:spPr bwMode="auto">
            <a:xfrm>
              <a:off x="619046" y="3460439"/>
              <a:ext cx="466069" cy="939807"/>
            </a:xfrm>
            <a:custGeom>
              <a:avLst/>
              <a:gdLst>
                <a:gd name="T0" fmla="*/ 515 w 669"/>
                <a:gd name="T1" fmla="*/ 1349 h 1349"/>
                <a:gd name="T2" fmla="*/ 506 w 669"/>
                <a:gd name="T3" fmla="*/ 1349 h 1349"/>
                <a:gd name="T4" fmla="*/ 340 w 669"/>
                <a:gd name="T5" fmla="*/ 1221 h 1349"/>
                <a:gd name="T6" fmla="*/ 340 w 669"/>
                <a:gd name="T7" fmla="*/ 670 h 1349"/>
                <a:gd name="T8" fmla="*/ 330 w 669"/>
                <a:gd name="T9" fmla="*/ 670 h 1349"/>
                <a:gd name="T10" fmla="*/ 328 w 669"/>
                <a:gd name="T11" fmla="*/ 670 h 1349"/>
                <a:gd name="T12" fmla="*/ 330 w 669"/>
                <a:gd name="T13" fmla="*/ 1221 h 1349"/>
                <a:gd name="T14" fmla="*/ 164 w 669"/>
                <a:gd name="T15" fmla="*/ 1349 h 1349"/>
                <a:gd name="T16" fmla="*/ 154 w 669"/>
                <a:gd name="T17" fmla="*/ 1349 h 1349"/>
                <a:gd name="T18" fmla="*/ 154 w 669"/>
                <a:gd name="T19" fmla="*/ 209 h 1349"/>
                <a:gd name="T20" fmla="*/ 137 w 669"/>
                <a:gd name="T21" fmla="*/ 223 h 1349"/>
                <a:gd name="T22" fmla="*/ 137 w 669"/>
                <a:gd name="T23" fmla="*/ 553 h 1349"/>
                <a:gd name="T24" fmla="*/ 10 w 669"/>
                <a:gd name="T25" fmla="*/ 652 h 1349"/>
                <a:gd name="T26" fmla="*/ 0 w 669"/>
                <a:gd name="T27" fmla="*/ 652 h 1349"/>
                <a:gd name="T28" fmla="*/ 0 w 669"/>
                <a:gd name="T29" fmla="*/ 127 h 1349"/>
                <a:gd name="T30" fmla="*/ 168 w 669"/>
                <a:gd name="T31" fmla="*/ 0 h 1349"/>
                <a:gd name="T32" fmla="*/ 500 w 669"/>
                <a:gd name="T33" fmla="*/ 0 h 1349"/>
                <a:gd name="T34" fmla="*/ 669 w 669"/>
                <a:gd name="T35" fmla="*/ 127 h 1349"/>
                <a:gd name="T36" fmla="*/ 669 w 669"/>
                <a:gd name="T37" fmla="*/ 652 h 1349"/>
                <a:gd name="T38" fmla="*/ 658 w 669"/>
                <a:gd name="T39" fmla="*/ 652 h 1349"/>
                <a:gd name="T40" fmla="*/ 531 w 669"/>
                <a:gd name="T41" fmla="*/ 553 h 1349"/>
                <a:gd name="T42" fmla="*/ 531 w 669"/>
                <a:gd name="T43" fmla="*/ 223 h 1349"/>
                <a:gd name="T44" fmla="*/ 515 w 669"/>
                <a:gd name="T45" fmla="*/ 209 h 1349"/>
                <a:gd name="T46" fmla="*/ 515 w 669"/>
                <a:gd name="T47" fmla="*/ 1349 h 1349"/>
                <a:gd name="T48" fmla="*/ 515 w 669"/>
                <a:gd name="T49" fmla="*/ 1349 h 1349"/>
                <a:gd name="T50" fmla="*/ 172 w 669"/>
                <a:gd name="T51" fmla="*/ 189 h 1349"/>
                <a:gd name="T52" fmla="*/ 172 w 669"/>
                <a:gd name="T53" fmla="*/ 1328 h 1349"/>
                <a:gd name="T54" fmla="*/ 310 w 669"/>
                <a:gd name="T55" fmla="*/ 1221 h 1349"/>
                <a:gd name="T56" fmla="*/ 310 w 669"/>
                <a:gd name="T57" fmla="*/ 668 h 1349"/>
                <a:gd name="T58" fmla="*/ 330 w 669"/>
                <a:gd name="T59" fmla="*/ 650 h 1349"/>
                <a:gd name="T60" fmla="*/ 359 w 669"/>
                <a:gd name="T61" fmla="*/ 668 h 1349"/>
                <a:gd name="T62" fmla="*/ 359 w 669"/>
                <a:gd name="T63" fmla="*/ 1221 h 1349"/>
                <a:gd name="T64" fmla="*/ 496 w 669"/>
                <a:gd name="T65" fmla="*/ 1328 h 1349"/>
                <a:gd name="T66" fmla="*/ 496 w 669"/>
                <a:gd name="T67" fmla="*/ 189 h 1349"/>
                <a:gd name="T68" fmla="*/ 506 w 669"/>
                <a:gd name="T69" fmla="*/ 189 h 1349"/>
                <a:gd name="T70" fmla="*/ 550 w 669"/>
                <a:gd name="T71" fmla="*/ 223 h 1349"/>
                <a:gd name="T72" fmla="*/ 550 w 669"/>
                <a:gd name="T73" fmla="*/ 553 h 1349"/>
                <a:gd name="T74" fmla="*/ 650 w 669"/>
                <a:gd name="T75" fmla="*/ 631 h 1349"/>
                <a:gd name="T76" fmla="*/ 650 w 669"/>
                <a:gd name="T77" fmla="*/ 127 h 1349"/>
                <a:gd name="T78" fmla="*/ 500 w 669"/>
                <a:gd name="T79" fmla="*/ 18 h 1349"/>
                <a:gd name="T80" fmla="*/ 168 w 669"/>
                <a:gd name="T81" fmla="*/ 18 h 1349"/>
                <a:gd name="T82" fmla="*/ 18 w 669"/>
                <a:gd name="T83" fmla="*/ 127 h 1349"/>
                <a:gd name="T84" fmla="*/ 18 w 669"/>
                <a:gd name="T85" fmla="*/ 631 h 1349"/>
                <a:gd name="T86" fmla="*/ 119 w 669"/>
                <a:gd name="T87" fmla="*/ 553 h 1349"/>
                <a:gd name="T88" fmla="*/ 119 w 669"/>
                <a:gd name="T89" fmla="*/ 223 h 1349"/>
                <a:gd name="T90" fmla="*/ 162 w 669"/>
                <a:gd name="T91" fmla="*/ 189 h 1349"/>
                <a:gd name="T92" fmla="*/ 172 w 669"/>
                <a:gd name="T93" fmla="*/ 189 h 1349"/>
                <a:gd name="T94" fmla="*/ 172 w 669"/>
                <a:gd name="T95" fmla="*/ 1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9" h="1349">
                  <a:moveTo>
                    <a:pt x="515" y="1349"/>
                  </a:moveTo>
                  <a:cubicBezTo>
                    <a:pt x="506" y="1349"/>
                    <a:pt x="506" y="1349"/>
                    <a:pt x="506" y="1349"/>
                  </a:cubicBezTo>
                  <a:cubicBezTo>
                    <a:pt x="504" y="1349"/>
                    <a:pt x="340" y="1346"/>
                    <a:pt x="340" y="1221"/>
                  </a:cubicBezTo>
                  <a:cubicBezTo>
                    <a:pt x="340" y="670"/>
                    <a:pt x="340" y="670"/>
                    <a:pt x="340" y="670"/>
                  </a:cubicBezTo>
                  <a:cubicBezTo>
                    <a:pt x="338" y="670"/>
                    <a:pt x="334" y="670"/>
                    <a:pt x="330" y="670"/>
                  </a:cubicBezTo>
                  <a:cubicBezTo>
                    <a:pt x="328" y="670"/>
                    <a:pt x="328" y="670"/>
                    <a:pt x="328" y="670"/>
                  </a:cubicBezTo>
                  <a:cubicBezTo>
                    <a:pt x="330" y="1221"/>
                    <a:pt x="330" y="1221"/>
                    <a:pt x="330" y="1221"/>
                  </a:cubicBezTo>
                  <a:cubicBezTo>
                    <a:pt x="330" y="1346"/>
                    <a:pt x="164" y="1349"/>
                    <a:pt x="164" y="1349"/>
                  </a:cubicBezTo>
                  <a:cubicBezTo>
                    <a:pt x="154" y="1349"/>
                    <a:pt x="154" y="1349"/>
                    <a:pt x="154" y="1349"/>
                  </a:cubicBezTo>
                  <a:cubicBezTo>
                    <a:pt x="154" y="209"/>
                    <a:pt x="154" y="209"/>
                    <a:pt x="154" y="209"/>
                  </a:cubicBezTo>
                  <a:cubicBezTo>
                    <a:pt x="145" y="211"/>
                    <a:pt x="137" y="215"/>
                    <a:pt x="137" y="223"/>
                  </a:cubicBezTo>
                  <a:cubicBezTo>
                    <a:pt x="137" y="553"/>
                    <a:pt x="137" y="553"/>
                    <a:pt x="137" y="553"/>
                  </a:cubicBezTo>
                  <a:cubicBezTo>
                    <a:pt x="137" y="629"/>
                    <a:pt x="53" y="652"/>
                    <a:pt x="10" y="652"/>
                  </a:cubicBezTo>
                  <a:cubicBezTo>
                    <a:pt x="0" y="652"/>
                    <a:pt x="0" y="652"/>
                    <a:pt x="0" y="652"/>
                  </a:cubicBezTo>
                  <a:cubicBezTo>
                    <a:pt x="0" y="127"/>
                    <a:pt x="0" y="127"/>
                    <a:pt x="0" y="127"/>
                  </a:cubicBezTo>
                  <a:cubicBezTo>
                    <a:pt x="0" y="2"/>
                    <a:pt x="166" y="0"/>
                    <a:pt x="168" y="0"/>
                  </a:cubicBezTo>
                  <a:cubicBezTo>
                    <a:pt x="500" y="0"/>
                    <a:pt x="500" y="0"/>
                    <a:pt x="500" y="0"/>
                  </a:cubicBezTo>
                  <a:cubicBezTo>
                    <a:pt x="502" y="0"/>
                    <a:pt x="669" y="2"/>
                    <a:pt x="669" y="127"/>
                  </a:cubicBezTo>
                  <a:cubicBezTo>
                    <a:pt x="669" y="652"/>
                    <a:pt x="669" y="652"/>
                    <a:pt x="669" y="652"/>
                  </a:cubicBezTo>
                  <a:cubicBezTo>
                    <a:pt x="658" y="652"/>
                    <a:pt x="658" y="652"/>
                    <a:pt x="658" y="652"/>
                  </a:cubicBezTo>
                  <a:cubicBezTo>
                    <a:pt x="615" y="652"/>
                    <a:pt x="531" y="629"/>
                    <a:pt x="531" y="553"/>
                  </a:cubicBezTo>
                  <a:cubicBezTo>
                    <a:pt x="531" y="223"/>
                    <a:pt x="531" y="223"/>
                    <a:pt x="531" y="223"/>
                  </a:cubicBezTo>
                  <a:cubicBezTo>
                    <a:pt x="531" y="215"/>
                    <a:pt x="523" y="211"/>
                    <a:pt x="515" y="209"/>
                  </a:cubicBezTo>
                  <a:cubicBezTo>
                    <a:pt x="515" y="1349"/>
                    <a:pt x="515" y="1349"/>
                    <a:pt x="515" y="1349"/>
                  </a:cubicBezTo>
                  <a:cubicBezTo>
                    <a:pt x="515" y="1349"/>
                    <a:pt x="515" y="1349"/>
                    <a:pt x="515" y="1349"/>
                  </a:cubicBezTo>
                  <a:close/>
                  <a:moveTo>
                    <a:pt x="172" y="189"/>
                  </a:moveTo>
                  <a:cubicBezTo>
                    <a:pt x="172" y="1328"/>
                    <a:pt x="172" y="1328"/>
                    <a:pt x="172" y="1328"/>
                  </a:cubicBezTo>
                  <a:cubicBezTo>
                    <a:pt x="205" y="1326"/>
                    <a:pt x="310" y="1312"/>
                    <a:pt x="310" y="1221"/>
                  </a:cubicBezTo>
                  <a:cubicBezTo>
                    <a:pt x="310" y="668"/>
                    <a:pt x="310" y="668"/>
                    <a:pt x="310" y="668"/>
                  </a:cubicBezTo>
                  <a:cubicBezTo>
                    <a:pt x="310" y="658"/>
                    <a:pt x="318" y="652"/>
                    <a:pt x="330" y="650"/>
                  </a:cubicBezTo>
                  <a:cubicBezTo>
                    <a:pt x="355" y="652"/>
                    <a:pt x="359" y="664"/>
                    <a:pt x="359" y="668"/>
                  </a:cubicBezTo>
                  <a:cubicBezTo>
                    <a:pt x="359" y="1221"/>
                    <a:pt x="359" y="1221"/>
                    <a:pt x="359" y="1221"/>
                  </a:cubicBezTo>
                  <a:cubicBezTo>
                    <a:pt x="359" y="1312"/>
                    <a:pt x="463" y="1326"/>
                    <a:pt x="496" y="1328"/>
                  </a:cubicBezTo>
                  <a:cubicBezTo>
                    <a:pt x="496" y="189"/>
                    <a:pt x="496" y="189"/>
                    <a:pt x="496" y="189"/>
                  </a:cubicBezTo>
                  <a:cubicBezTo>
                    <a:pt x="506" y="189"/>
                    <a:pt x="506" y="189"/>
                    <a:pt x="506" y="189"/>
                  </a:cubicBezTo>
                  <a:cubicBezTo>
                    <a:pt x="521" y="189"/>
                    <a:pt x="550" y="197"/>
                    <a:pt x="550" y="223"/>
                  </a:cubicBezTo>
                  <a:cubicBezTo>
                    <a:pt x="550" y="553"/>
                    <a:pt x="550" y="553"/>
                    <a:pt x="550" y="553"/>
                  </a:cubicBezTo>
                  <a:cubicBezTo>
                    <a:pt x="550" y="619"/>
                    <a:pt x="623" y="629"/>
                    <a:pt x="650" y="631"/>
                  </a:cubicBezTo>
                  <a:cubicBezTo>
                    <a:pt x="650" y="127"/>
                    <a:pt x="650" y="127"/>
                    <a:pt x="650" y="127"/>
                  </a:cubicBezTo>
                  <a:cubicBezTo>
                    <a:pt x="650" y="20"/>
                    <a:pt x="506" y="18"/>
                    <a:pt x="500" y="18"/>
                  </a:cubicBezTo>
                  <a:cubicBezTo>
                    <a:pt x="168" y="18"/>
                    <a:pt x="168" y="18"/>
                    <a:pt x="168" y="18"/>
                  </a:cubicBezTo>
                  <a:cubicBezTo>
                    <a:pt x="162" y="18"/>
                    <a:pt x="18" y="20"/>
                    <a:pt x="18" y="127"/>
                  </a:cubicBezTo>
                  <a:cubicBezTo>
                    <a:pt x="18" y="631"/>
                    <a:pt x="18" y="631"/>
                    <a:pt x="18" y="631"/>
                  </a:cubicBezTo>
                  <a:cubicBezTo>
                    <a:pt x="45" y="629"/>
                    <a:pt x="119" y="617"/>
                    <a:pt x="119" y="553"/>
                  </a:cubicBezTo>
                  <a:cubicBezTo>
                    <a:pt x="119" y="223"/>
                    <a:pt x="119" y="223"/>
                    <a:pt x="119" y="223"/>
                  </a:cubicBezTo>
                  <a:cubicBezTo>
                    <a:pt x="119" y="197"/>
                    <a:pt x="147" y="189"/>
                    <a:pt x="162" y="189"/>
                  </a:cubicBezTo>
                  <a:cubicBezTo>
                    <a:pt x="172" y="189"/>
                    <a:pt x="172" y="189"/>
                    <a:pt x="172" y="189"/>
                  </a:cubicBezTo>
                  <a:cubicBezTo>
                    <a:pt x="172" y="189"/>
                    <a:pt x="172" y="189"/>
                    <a:pt x="172"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5"/>
            <p:cNvSpPr>
              <a:spLocks noEditPoints="1"/>
            </p:cNvSpPr>
            <p:nvPr/>
          </p:nvSpPr>
          <p:spPr bwMode="auto">
            <a:xfrm>
              <a:off x="747952" y="3244218"/>
              <a:ext cx="208256" cy="208551"/>
            </a:xfrm>
            <a:custGeom>
              <a:avLst/>
              <a:gdLst>
                <a:gd name="T0" fmla="*/ 149 w 299"/>
                <a:gd name="T1" fmla="*/ 299 h 299"/>
                <a:gd name="T2" fmla="*/ 0 w 299"/>
                <a:gd name="T3" fmla="*/ 150 h 299"/>
                <a:gd name="T4" fmla="*/ 149 w 299"/>
                <a:gd name="T5" fmla="*/ 0 h 299"/>
                <a:gd name="T6" fmla="*/ 299 w 299"/>
                <a:gd name="T7" fmla="*/ 150 h 299"/>
                <a:gd name="T8" fmla="*/ 149 w 299"/>
                <a:gd name="T9" fmla="*/ 299 h 299"/>
                <a:gd name="T10" fmla="*/ 149 w 299"/>
                <a:gd name="T11" fmla="*/ 19 h 299"/>
                <a:gd name="T12" fmla="*/ 18 w 299"/>
                <a:gd name="T13" fmla="*/ 150 h 299"/>
                <a:gd name="T14" fmla="*/ 149 w 299"/>
                <a:gd name="T15" fmla="*/ 281 h 299"/>
                <a:gd name="T16" fmla="*/ 280 w 299"/>
                <a:gd name="T17" fmla="*/ 150 h 299"/>
                <a:gd name="T18" fmla="*/ 149 w 299"/>
                <a:gd name="T19" fmla="*/ 1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9">
                  <a:moveTo>
                    <a:pt x="149" y="299"/>
                  </a:moveTo>
                  <a:cubicBezTo>
                    <a:pt x="67" y="299"/>
                    <a:pt x="0" y="232"/>
                    <a:pt x="0" y="150"/>
                  </a:cubicBezTo>
                  <a:cubicBezTo>
                    <a:pt x="0" y="68"/>
                    <a:pt x="67" y="0"/>
                    <a:pt x="149" y="0"/>
                  </a:cubicBezTo>
                  <a:cubicBezTo>
                    <a:pt x="231" y="0"/>
                    <a:pt x="299" y="68"/>
                    <a:pt x="299" y="150"/>
                  </a:cubicBezTo>
                  <a:cubicBezTo>
                    <a:pt x="299" y="232"/>
                    <a:pt x="231" y="299"/>
                    <a:pt x="149" y="299"/>
                  </a:cubicBezTo>
                  <a:close/>
                  <a:moveTo>
                    <a:pt x="149" y="19"/>
                  </a:moveTo>
                  <a:cubicBezTo>
                    <a:pt x="77" y="19"/>
                    <a:pt x="18" y="78"/>
                    <a:pt x="18" y="150"/>
                  </a:cubicBezTo>
                  <a:cubicBezTo>
                    <a:pt x="18" y="221"/>
                    <a:pt x="77" y="281"/>
                    <a:pt x="149" y="281"/>
                  </a:cubicBezTo>
                  <a:cubicBezTo>
                    <a:pt x="221" y="281"/>
                    <a:pt x="280" y="221"/>
                    <a:pt x="280" y="150"/>
                  </a:cubicBezTo>
                  <a:cubicBezTo>
                    <a:pt x="280" y="78"/>
                    <a:pt x="221" y="19"/>
                    <a:pt x="149"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8"/>
            <p:cNvSpPr>
              <a:spLocks/>
            </p:cNvSpPr>
            <p:nvPr/>
          </p:nvSpPr>
          <p:spPr bwMode="auto">
            <a:xfrm>
              <a:off x="1635843" y="3463093"/>
              <a:ext cx="446600" cy="926238"/>
            </a:xfrm>
            <a:custGeom>
              <a:avLst/>
              <a:gdLst>
                <a:gd name="T0" fmla="*/ 484 w 641"/>
                <a:gd name="T1" fmla="*/ 0 h 1329"/>
                <a:gd name="T2" fmla="*/ 160 w 641"/>
                <a:gd name="T3" fmla="*/ 0 h 1329"/>
                <a:gd name="T4" fmla="*/ 0 w 641"/>
                <a:gd name="T5" fmla="*/ 117 h 1329"/>
                <a:gd name="T6" fmla="*/ 0 w 641"/>
                <a:gd name="T7" fmla="*/ 632 h 1329"/>
                <a:gd name="T8" fmla="*/ 119 w 641"/>
                <a:gd name="T9" fmla="*/ 544 h 1329"/>
                <a:gd name="T10" fmla="*/ 119 w 641"/>
                <a:gd name="T11" fmla="*/ 213 h 1329"/>
                <a:gd name="T12" fmla="*/ 154 w 641"/>
                <a:gd name="T13" fmla="*/ 189 h 1329"/>
                <a:gd name="T14" fmla="*/ 154 w 641"/>
                <a:gd name="T15" fmla="*/ 1329 h 1329"/>
                <a:gd name="T16" fmla="*/ 312 w 641"/>
                <a:gd name="T17" fmla="*/ 1212 h 1329"/>
                <a:gd name="T18" fmla="*/ 312 w 641"/>
                <a:gd name="T19" fmla="*/ 659 h 1329"/>
                <a:gd name="T20" fmla="*/ 322 w 641"/>
                <a:gd name="T21" fmla="*/ 650 h 1329"/>
                <a:gd name="T22" fmla="*/ 332 w 641"/>
                <a:gd name="T23" fmla="*/ 659 h 1329"/>
                <a:gd name="T24" fmla="*/ 332 w 641"/>
                <a:gd name="T25" fmla="*/ 1212 h 1329"/>
                <a:gd name="T26" fmla="*/ 488 w 641"/>
                <a:gd name="T27" fmla="*/ 1329 h 1329"/>
                <a:gd name="T28" fmla="*/ 488 w 641"/>
                <a:gd name="T29" fmla="*/ 189 h 1329"/>
                <a:gd name="T30" fmla="*/ 523 w 641"/>
                <a:gd name="T31" fmla="*/ 213 h 1329"/>
                <a:gd name="T32" fmla="*/ 523 w 641"/>
                <a:gd name="T33" fmla="*/ 544 h 1329"/>
                <a:gd name="T34" fmla="*/ 641 w 641"/>
                <a:gd name="T35" fmla="*/ 632 h 1329"/>
                <a:gd name="T36" fmla="*/ 641 w 641"/>
                <a:gd name="T37" fmla="*/ 117 h 1329"/>
                <a:gd name="T38" fmla="*/ 484 w 641"/>
                <a:gd name="T39" fmla="*/ 0 h 1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41" h="1329">
                  <a:moveTo>
                    <a:pt x="484" y="0"/>
                  </a:moveTo>
                  <a:cubicBezTo>
                    <a:pt x="160" y="0"/>
                    <a:pt x="160" y="0"/>
                    <a:pt x="160" y="0"/>
                  </a:cubicBezTo>
                  <a:cubicBezTo>
                    <a:pt x="160" y="0"/>
                    <a:pt x="0" y="0"/>
                    <a:pt x="0" y="117"/>
                  </a:cubicBezTo>
                  <a:cubicBezTo>
                    <a:pt x="0" y="632"/>
                    <a:pt x="0" y="632"/>
                    <a:pt x="0" y="632"/>
                  </a:cubicBezTo>
                  <a:cubicBezTo>
                    <a:pt x="0" y="632"/>
                    <a:pt x="119" y="632"/>
                    <a:pt x="119" y="544"/>
                  </a:cubicBezTo>
                  <a:cubicBezTo>
                    <a:pt x="119" y="453"/>
                    <a:pt x="119" y="213"/>
                    <a:pt x="119" y="213"/>
                  </a:cubicBezTo>
                  <a:cubicBezTo>
                    <a:pt x="119" y="189"/>
                    <a:pt x="154" y="189"/>
                    <a:pt x="154" y="189"/>
                  </a:cubicBezTo>
                  <a:cubicBezTo>
                    <a:pt x="154" y="1329"/>
                    <a:pt x="154" y="1329"/>
                    <a:pt x="154" y="1329"/>
                  </a:cubicBezTo>
                  <a:cubicBezTo>
                    <a:pt x="154" y="1329"/>
                    <a:pt x="312" y="1329"/>
                    <a:pt x="312" y="1212"/>
                  </a:cubicBezTo>
                  <a:cubicBezTo>
                    <a:pt x="312" y="659"/>
                    <a:pt x="312" y="659"/>
                    <a:pt x="312" y="659"/>
                  </a:cubicBezTo>
                  <a:cubicBezTo>
                    <a:pt x="312" y="650"/>
                    <a:pt x="320" y="650"/>
                    <a:pt x="322" y="650"/>
                  </a:cubicBezTo>
                  <a:cubicBezTo>
                    <a:pt x="322" y="650"/>
                    <a:pt x="332" y="650"/>
                    <a:pt x="332" y="659"/>
                  </a:cubicBezTo>
                  <a:cubicBezTo>
                    <a:pt x="332" y="1212"/>
                    <a:pt x="332" y="1212"/>
                    <a:pt x="332" y="1212"/>
                  </a:cubicBezTo>
                  <a:cubicBezTo>
                    <a:pt x="332" y="1329"/>
                    <a:pt x="488" y="1329"/>
                    <a:pt x="488" y="1329"/>
                  </a:cubicBezTo>
                  <a:cubicBezTo>
                    <a:pt x="488" y="189"/>
                    <a:pt x="488" y="189"/>
                    <a:pt x="488" y="189"/>
                  </a:cubicBezTo>
                  <a:cubicBezTo>
                    <a:pt x="488" y="189"/>
                    <a:pt x="523" y="189"/>
                    <a:pt x="523" y="213"/>
                  </a:cubicBezTo>
                  <a:cubicBezTo>
                    <a:pt x="523" y="213"/>
                    <a:pt x="523" y="453"/>
                    <a:pt x="523" y="544"/>
                  </a:cubicBezTo>
                  <a:cubicBezTo>
                    <a:pt x="523" y="632"/>
                    <a:pt x="641" y="632"/>
                    <a:pt x="641" y="632"/>
                  </a:cubicBezTo>
                  <a:cubicBezTo>
                    <a:pt x="641" y="117"/>
                    <a:pt x="641" y="117"/>
                    <a:pt x="641" y="117"/>
                  </a:cubicBezTo>
                  <a:cubicBezTo>
                    <a:pt x="641" y="0"/>
                    <a:pt x="484" y="0"/>
                    <a:pt x="48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Oval 39"/>
            <p:cNvSpPr>
              <a:spLocks noChangeArrowheads="1"/>
            </p:cNvSpPr>
            <p:nvPr/>
          </p:nvSpPr>
          <p:spPr bwMode="auto">
            <a:xfrm>
              <a:off x="1760325" y="3247168"/>
              <a:ext cx="196752" cy="19498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9984344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 perspektywy czasu</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40</a:t>
            </a:fld>
            <a:endParaRPr dirty="0">
              <a:solidFill>
                <a:srgbClr val="C2D1D4">
                  <a:lumMod val="75000"/>
                </a:srgbClr>
              </a:solidFill>
            </a:endParaRPr>
          </a:p>
        </p:txBody>
      </p:sp>
      <p:sp>
        <p:nvSpPr>
          <p:cNvPr id="7" name="Text Placeholder 5"/>
          <p:cNvSpPr>
            <a:spLocks noGrp="1"/>
          </p:cNvSpPr>
          <p:nvPr>
            <p:ph type="body" sz="quarter" idx="19"/>
          </p:nvPr>
        </p:nvSpPr>
        <p:spPr>
          <a:xfrm>
            <a:off x="2825087" y="1018446"/>
            <a:ext cx="6155140" cy="5825906"/>
          </a:xfrm>
        </p:spPr>
        <p:txBody>
          <a:bodyPr/>
          <a:lstStyle/>
          <a:p>
            <a:pPr marL="387350" lvl="4" indent="-285750" algn="just">
              <a:spcBef>
                <a:spcPts val="600"/>
              </a:spcBef>
              <a:buFont typeface="Wingdings" panose="05000000000000000000" pitchFamily="2" charset="2"/>
              <a:buChar char="§"/>
            </a:pPr>
            <a:r>
              <a:rPr lang="pl-PL" sz="1500" b="1" dirty="0" smtClean="0">
                <a:latin typeface="+mj-lt"/>
              </a:rPr>
              <a:t>Kobiety w większości pozytywnie oceniały swój wybór – szkołę zasadniczo zawodową.</a:t>
            </a:r>
            <a:r>
              <a:rPr lang="pl-PL" sz="1500" dirty="0" smtClean="0">
                <a:latin typeface="+mj-lt"/>
              </a:rPr>
              <a:t> </a:t>
            </a:r>
            <a:r>
              <a:rPr lang="pl-PL" sz="1500" b="1" dirty="0" smtClean="0">
                <a:latin typeface="+mj-lt"/>
              </a:rPr>
              <a:t>Zadowolenie to jednak </a:t>
            </a:r>
            <a:r>
              <a:rPr lang="pl-PL" sz="1500" b="1" dirty="0" smtClean="0">
                <a:solidFill>
                  <a:srgbClr val="FF0000"/>
                </a:solidFill>
                <a:latin typeface="+mj-lt"/>
              </a:rPr>
              <a:t>ograniczają</a:t>
            </a:r>
            <a:r>
              <a:rPr lang="pl-PL" sz="1500" dirty="0" smtClean="0">
                <a:latin typeface="+mj-lt"/>
              </a:rPr>
              <a:t>:</a:t>
            </a:r>
          </a:p>
          <a:p>
            <a:pPr marL="387350" lvl="4" indent="-285750" algn="just">
              <a:spcBef>
                <a:spcPts val="600"/>
              </a:spcBef>
              <a:buFont typeface="Wingdings" panose="05000000000000000000" pitchFamily="2" charset="2"/>
              <a:buChar char="§"/>
            </a:pPr>
            <a:r>
              <a:rPr lang="pl-PL" sz="1500" b="1" dirty="0" smtClean="0">
                <a:latin typeface="+mj-lt"/>
              </a:rPr>
              <a:t>Płace nisko płatne, często na umowę zlecenie lub na czarno. </a:t>
            </a:r>
            <a:r>
              <a:rPr lang="pl-PL" sz="1500" dirty="0" smtClean="0">
                <a:latin typeface="+mj-lt"/>
              </a:rPr>
              <a:t>Brak macierzyńskiego i obawa o emeryturę.</a:t>
            </a:r>
            <a:endParaRPr lang="pl-PL" sz="1500" b="1" dirty="0" smtClean="0">
              <a:latin typeface="+mj-lt"/>
            </a:endParaRPr>
          </a:p>
          <a:p>
            <a:pPr marL="387350" lvl="4" indent="-285750" algn="just">
              <a:spcBef>
                <a:spcPts val="600"/>
              </a:spcBef>
              <a:buFont typeface="Wingdings" panose="05000000000000000000" pitchFamily="2" charset="2"/>
              <a:buChar char="§"/>
            </a:pPr>
            <a:r>
              <a:rPr lang="pl-PL" sz="1500" b="1" dirty="0" smtClean="0">
                <a:latin typeface="+mj-lt"/>
              </a:rPr>
              <a:t>Brak szacunku ze strony pracodawców i otoczenia </a:t>
            </a:r>
            <a:r>
              <a:rPr lang="pl-PL" sz="1500" dirty="0" smtClean="0">
                <a:latin typeface="+mj-lt"/>
              </a:rPr>
              <a:t>– wspominano bardzo często o „pomiataniu”, poczucie, że celem pracodawcy jest maksymalne eksploatowania pracownika. Jednak to również poczucie niższości związane z szerszym otoczeniem. Przekonanie, że osoby z wykształceniem zawodowym są „głupie”, że nie nadają się do niczego poza pracą fizyczną. </a:t>
            </a:r>
            <a:endParaRPr lang="pl-PL" sz="1500" dirty="0" smtClean="0">
              <a:solidFill>
                <a:schemeClr val="accent6"/>
              </a:solidFill>
              <a:latin typeface="+mj-lt"/>
            </a:endParaRPr>
          </a:p>
          <a:p>
            <a:pPr marL="723900" lvl="5" indent="-368300" algn="just">
              <a:spcBef>
                <a:spcPts val="600"/>
              </a:spcBef>
              <a:buFont typeface="Wingdings" panose="05000000000000000000" pitchFamily="2" charset="2"/>
              <a:buChar char="§"/>
            </a:pPr>
            <a:r>
              <a:rPr lang="pl-PL" sz="1500" i="1" dirty="0">
                <a:solidFill>
                  <a:schemeClr val="accent4">
                    <a:lumMod val="75000"/>
                  </a:schemeClr>
                </a:solidFill>
                <a:latin typeface="+mj-lt"/>
              </a:rPr>
              <a:t>Mimo to, że ja skończyłam zawodówkę, mnie to nie satysfakcjonuje, jako mnie. To, że mam pracę to się cieszę, ale w środku jestem taka niespełniona. Wolałbym, żeby ona jednak szła wyżej. Żeby miała to wykształcenie lepsze. Wtedy człowiek się z tym nawet lepiej czuje psychicznie. (…) To jest w środku w człowieku, że człowiek po prostu… To jest to bo Ty skończyłaś zawodówkę, ja skończyłem dajmy na to politechnikę.  (…) Mój cioteczny brat kiedyś coś takiego mi powiedział, że z moim zawodem to ja mogę tylko marchewkę na bazarze sprzedawać. (…) I to mnie tak gdzieś zabolało. [Kielce, IDI]</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aphicFrame>
        <p:nvGraphicFramePr>
          <p:cNvPr id="3" name="Diagram 2"/>
          <p:cNvGraphicFramePr/>
          <p:nvPr>
            <p:extLst>
              <p:ext uri="{D42A27DB-BD31-4B8C-83A1-F6EECF244321}">
                <p14:modId xmlns:p14="http://schemas.microsoft.com/office/powerpoint/2010/main" val="1076368712"/>
              </p:ext>
            </p:extLst>
          </p:nvPr>
        </p:nvGraphicFramePr>
        <p:xfrm>
          <a:off x="-222912" y="1751841"/>
          <a:ext cx="3662148" cy="306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53053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 perspektywy czasu</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41</a:t>
            </a:fld>
            <a:endParaRPr dirty="0">
              <a:solidFill>
                <a:srgbClr val="C2D1D4">
                  <a:lumMod val="75000"/>
                </a:srgbClr>
              </a:solidFill>
            </a:endParaRPr>
          </a:p>
        </p:txBody>
      </p:sp>
      <p:sp>
        <p:nvSpPr>
          <p:cNvPr id="7" name="Text Placeholder 5"/>
          <p:cNvSpPr>
            <a:spLocks noGrp="1"/>
          </p:cNvSpPr>
          <p:nvPr>
            <p:ph type="body" sz="quarter" idx="19"/>
          </p:nvPr>
        </p:nvSpPr>
        <p:spPr>
          <a:xfrm>
            <a:off x="2866030" y="963854"/>
            <a:ext cx="6086906" cy="5825906"/>
          </a:xfrm>
        </p:spPr>
        <p:txBody>
          <a:bodyPr/>
          <a:lstStyle/>
          <a:p>
            <a:pPr marL="387350" lvl="4" indent="-285750" algn="just">
              <a:spcBef>
                <a:spcPts val="600"/>
              </a:spcBef>
              <a:buFont typeface="Wingdings" panose="05000000000000000000" pitchFamily="2" charset="2"/>
              <a:buChar char="§"/>
            </a:pPr>
            <a:r>
              <a:rPr lang="pl-PL" sz="1600" dirty="0" smtClean="0">
                <a:latin typeface="+mj-lt"/>
              </a:rPr>
              <a:t>Odnośnie braku szacunku cd: </a:t>
            </a:r>
          </a:p>
          <a:p>
            <a:pPr marL="900113" lvl="5" indent="-176213" algn="just">
              <a:spcBef>
                <a:spcPts val="600"/>
              </a:spcBef>
              <a:buFont typeface="Wingdings" panose="05000000000000000000" pitchFamily="2" charset="2"/>
              <a:buChar char="§"/>
              <a:tabLst>
                <a:tab pos="900113" algn="l"/>
              </a:tabLst>
            </a:pPr>
            <a:r>
              <a:rPr lang="pl-PL" sz="1300" i="1" dirty="0">
                <a:solidFill>
                  <a:schemeClr val="accent4"/>
                </a:solidFill>
                <a:latin typeface="+mj-lt"/>
              </a:rPr>
              <a:t>Jak pracodawca zobaczy licencjat, to pomyśli, inteligenta, mądra, oczytana, z dobrego domu. Odwrotnie niż zawodówka [Siedlce, FGI, pracujące]</a:t>
            </a:r>
          </a:p>
          <a:p>
            <a:pPr marL="900113" lvl="5" indent="-176213" algn="just">
              <a:spcBef>
                <a:spcPts val="600"/>
              </a:spcBef>
              <a:buFont typeface="Wingdings" panose="05000000000000000000" pitchFamily="2" charset="2"/>
              <a:buChar char="§"/>
              <a:tabLst>
                <a:tab pos="900113" algn="l"/>
              </a:tabLst>
            </a:pPr>
            <a:r>
              <a:rPr lang="pl-PL" sz="1300" i="1" dirty="0">
                <a:solidFill>
                  <a:schemeClr val="accent4"/>
                </a:solidFill>
                <a:latin typeface="+mj-lt"/>
              </a:rPr>
              <a:t>Po wyglądzie nawet dziewczyny z zawodówki można poznać </a:t>
            </a:r>
            <a:r>
              <a:rPr lang="pl-PL" sz="1300" i="1" dirty="0" smtClean="0">
                <a:solidFill>
                  <a:schemeClr val="accent4"/>
                </a:solidFill>
                <a:latin typeface="+mj-lt"/>
              </a:rPr>
              <a:t>[Kielce, FGI, pracujące]</a:t>
            </a:r>
          </a:p>
          <a:p>
            <a:pPr marL="900113" lvl="5" indent="-176213" algn="just">
              <a:spcBef>
                <a:spcPts val="600"/>
              </a:spcBef>
              <a:buFont typeface="Wingdings" panose="05000000000000000000" pitchFamily="2" charset="2"/>
              <a:buChar char="§"/>
              <a:tabLst>
                <a:tab pos="900113" algn="l"/>
              </a:tabLst>
            </a:pPr>
            <a:r>
              <a:rPr lang="pl-PL" sz="1300" i="1" dirty="0">
                <a:solidFill>
                  <a:schemeClr val="accent4"/>
                </a:solidFill>
                <a:latin typeface="+mj-lt"/>
              </a:rPr>
              <a:t>Niekoniecznie jestem zadowolona z tego wyboru. (…) Do pewnego czasu miałam takie myśli, że chciałabym coś dalej. Z </a:t>
            </a:r>
            <a:r>
              <a:rPr lang="pl-PL" sz="1300" i="1" dirty="0" smtClean="0">
                <a:solidFill>
                  <a:schemeClr val="accent4"/>
                </a:solidFill>
                <a:latin typeface="+mj-lt"/>
              </a:rPr>
              <a:t>drugiej </a:t>
            </a:r>
            <a:r>
              <a:rPr lang="pl-PL" sz="1300" i="1" dirty="0">
                <a:solidFill>
                  <a:schemeClr val="accent4"/>
                </a:solidFill>
                <a:latin typeface="+mj-lt"/>
              </a:rPr>
              <a:t>strony nie wiem, czy jest mi to do czegokolwiek potrzebne. [Olsztyn, IDI</a:t>
            </a:r>
            <a:r>
              <a:rPr lang="pl-PL" sz="1300" i="1" dirty="0" smtClean="0">
                <a:solidFill>
                  <a:schemeClr val="accent4"/>
                </a:solidFill>
                <a:latin typeface="+mj-lt"/>
              </a:rPr>
              <a:t>]</a:t>
            </a:r>
            <a:endParaRPr lang="pl-PL" sz="1300" dirty="0" smtClean="0">
              <a:solidFill>
                <a:schemeClr val="accent4"/>
              </a:solidFill>
              <a:latin typeface="+mj-lt"/>
            </a:endParaRPr>
          </a:p>
          <a:p>
            <a:pPr marL="387350" lvl="4" indent="-285750" algn="just">
              <a:spcBef>
                <a:spcPts val="600"/>
              </a:spcBef>
              <a:buFont typeface="Wingdings" panose="05000000000000000000" pitchFamily="2" charset="2"/>
              <a:buChar char="§"/>
            </a:pPr>
            <a:r>
              <a:rPr lang="pl-PL" sz="1600" b="1" dirty="0" smtClean="0">
                <a:latin typeface="+mj-lt"/>
              </a:rPr>
              <a:t>Trudność w zrobieniu matury </a:t>
            </a:r>
            <a:r>
              <a:rPr lang="pl-PL" sz="1600" dirty="0" smtClean="0">
                <a:latin typeface="+mj-lt"/>
              </a:rPr>
              <a:t>– większość respondentek wspominała, że w którymś momencie planowała zdać maturę. Jednak nie decydowały się na to zaraz po szkole, bo traktowały ten czas jako moment odpoczynku lub nie miały pieniędzy na szkołę wieczorową. Później często pojawia się dziecko i to już w odczucie kobiet z wykształceniem ZZ uniemożliwia zrobienie matury. Dlatego też część skłonna była swoim córkom rekomendować technikum jako szkołę, która zapewnia zarówno maturę, jak i zawód:</a:t>
            </a:r>
          </a:p>
          <a:p>
            <a:pPr marL="900113" lvl="5" indent="-176213" algn="just">
              <a:spcBef>
                <a:spcPts val="600"/>
              </a:spcBef>
              <a:buFont typeface="Wingdings" panose="05000000000000000000" pitchFamily="2" charset="2"/>
              <a:buChar char="§"/>
              <a:tabLst>
                <a:tab pos="900113" algn="l"/>
              </a:tabLst>
            </a:pPr>
            <a:r>
              <a:rPr lang="pl-PL" sz="1300" i="1" dirty="0">
                <a:solidFill>
                  <a:schemeClr val="accent4">
                    <a:lumMod val="75000"/>
                  </a:schemeClr>
                </a:solidFill>
                <a:latin typeface="+mj-lt"/>
              </a:rPr>
              <a:t>Ja moją córkę będę namawiała, żeby przynajmniej technikum, żeby miała potem otwartą drogę po maturze. Zawód i jeszcze podstawy jakby  chciała coś więcej. [Siedlce, FGI, bezrobotne].</a:t>
            </a:r>
          </a:p>
          <a:p>
            <a:pPr marL="900113" lvl="5" indent="-176213" algn="just">
              <a:spcBef>
                <a:spcPts val="600"/>
              </a:spcBef>
              <a:buFont typeface="Wingdings" panose="05000000000000000000" pitchFamily="2" charset="2"/>
              <a:buChar char="§"/>
              <a:tabLst>
                <a:tab pos="900113" algn="l"/>
              </a:tabLst>
            </a:pPr>
            <a:r>
              <a:rPr lang="pl-PL" sz="1300" i="1" dirty="0">
                <a:solidFill>
                  <a:schemeClr val="accent4">
                    <a:lumMod val="75000"/>
                  </a:schemeClr>
                </a:solidFill>
                <a:latin typeface="+mj-lt"/>
              </a:rPr>
              <a:t>Papier </a:t>
            </a:r>
            <a:r>
              <a:rPr lang="pl-PL" sz="1300" i="1" dirty="0" smtClean="0">
                <a:solidFill>
                  <a:schemeClr val="accent4">
                    <a:lumMod val="75000"/>
                  </a:schemeClr>
                </a:solidFill>
                <a:latin typeface="+mj-lt"/>
              </a:rPr>
              <a:t>[matura] dla </a:t>
            </a:r>
            <a:r>
              <a:rPr lang="pl-PL" sz="1300" i="1" dirty="0">
                <a:solidFill>
                  <a:schemeClr val="accent4">
                    <a:lumMod val="75000"/>
                  </a:schemeClr>
                </a:solidFill>
                <a:latin typeface="+mj-lt"/>
              </a:rPr>
              <a:t>samego siebie. Dla poczucia wartości swojej. [Siedlce, FGI, pracujące]</a:t>
            </a: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b="1" dirty="0" smtClean="0">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aphicFrame>
        <p:nvGraphicFramePr>
          <p:cNvPr id="6" name="Diagram 5"/>
          <p:cNvGraphicFramePr/>
          <p:nvPr>
            <p:extLst>
              <p:ext uri="{D42A27DB-BD31-4B8C-83A1-F6EECF244321}">
                <p14:modId xmlns:p14="http://schemas.microsoft.com/office/powerpoint/2010/main" val="1502053206"/>
              </p:ext>
            </p:extLst>
          </p:nvPr>
        </p:nvGraphicFramePr>
        <p:xfrm>
          <a:off x="-386688" y="1751841"/>
          <a:ext cx="3662148" cy="306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26226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 perspektywy czasu</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42</a:t>
            </a:fld>
            <a:endParaRPr dirty="0">
              <a:solidFill>
                <a:srgbClr val="C2D1D4">
                  <a:lumMod val="75000"/>
                </a:srgbClr>
              </a:solidFill>
            </a:endParaRPr>
          </a:p>
        </p:txBody>
      </p:sp>
      <p:sp>
        <p:nvSpPr>
          <p:cNvPr id="7" name="Text Placeholder 5"/>
          <p:cNvSpPr>
            <a:spLocks noGrp="1"/>
          </p:cNvSpPr>
          <p:nvPr>
            <p:ph type="body" sz="quarter" idx="19"/>
          </p:nvPr>
        </p:nvSpPr>
        <p:spPr>
          <a:xfrm>
            <a:off x="2879679" y="1004798"/>
            <a:ext cx="6086904" cy="5825906"/>
          </a:xfrm>
        </p:spPr>
        <p:txBody>
          <a:bodyPr/>
          <a:lstStyle/>
          <a:p>
            <a:pPr marL="387350" lvl="4" indent="-285750" algn="just">
              <a:spcBef>
                <a:spcPts val="600"/>
              </a:spcBef>
              <a:buFont typeface="Wingdings" panose="05000000000000000000" pitchFamily="2" charset="2"/>
              <a:buChar char="§"/>
            </a:pPr>
            <a:r>
              <a:rPr lang="pl-PL" sz="1600" b="1" dirty="0" smtClean="0">
                <a:solidFill>
                  <a:schemeClr val="accent2"/>
                </a:solidFill>
                <a:latin typeface="+mj-lt"/>
              </a:rPr>
              <a:t>Czynniki budujące satysfakcję </a:t>
            </a:r>
            <a:r>
              <a:rPr lang="pl-PL" sz="1600" dirty="0" smtClean="0">
                <a:latin typeface="+mj-lt"/>
              </a:rPr>
              <a:t>z wyboru szkoły ZZ to:</a:t>
            </a:r>
          </a:p>
          <a:p>
            <a:pPr marL="387350" lvl="4" indent="-285750" algn="just">
              <a:spcBef>
                <a:spcPts val="600"/>
              </a:spcBef>
              <a:buFont typeface="Wingdings" panose="05000000000000000000" pitchFamily="2" charset="2"/>
              <a:buChar char="§"/>
            </a:pPr>
            <a:r>
              <a:rPr lang="pl-PL" sz="1600" b="1" dirty="0" smtClean="0">
                <a:latin typeface="+mj-lt"/>
              </a:rPr>
              <a:t>Łatwość znalezienia pracy </a:t>
            </a:r>
            <a:r>
              <a:rPr lang="pl-PL" sz="1600" dirty="0" smtClean="0">
                <a:latin typeface="+mj-lt"/>
              </a:rPr>
              <a:t>– </a:t>
            </a:r>
            <a:r>
              <a:rPr lang="pl-PL" sz="1600" b="1" dirty="0" smtClean="0">
                <a:latin typeface="+mj-lt"/>
              </a:rPr>
              <a:t>kobiety, którym udało się znaleźć pracę, szczególnie jeśli jest to praca w przyjaznych warunkach i na umowę o pracę doceniają ten fakt</a:t>
            </a:r>
            <a:r>
              <a:rPr lang="pl-PL" sz="1600" dirty="0" smtClean="0">
                <a:latin typeface="+mj-lt"/>
              </a:rPr>
              <a:t>. Mają często porównanie do znajomych, którzy poświęcili na naukę więcej czasu (technikum, studia), a mają większe problemy ze znalezieniem pracy lub też w końcu muszą zdecydować się na wykonywanie tych samych prac co kobiety z wykształcenie ZZ. W takiej sytuacji czują, że </a:t>
            </a:r>
            <a:r>
              <a:rPr lang="pl-PL" sz="1600" b="1" dirty="0" smtClean="0">
                <a:latin typeface="+mj-lt"/>
              </a:rPr>
              <a:t>szkoła ZZ to optymalna inwestycja</a:t>
            </a:r>
            <a:r>
              <a:rPr lang="pl-PL" sz="1600" dirty="0" smtClean="0">
                <a:latin typeface="+mj-lt"/>
              </a:rPr>
              <a:t> – krótki czas spędzony w szkole, a łatwość znalezienia pracy.</a:t>
            </a:r>
          </a:p>
          <a:p>
            <a:pPr marL="900113" lvl="5" indent="-176213" algn="just">
              <a:spcBef>
                <a:spcPts val="600"/>
              </a:spcBef>
              <a:buFont typeface="Wingdings" panose="05000000000000000000" pitchFamily="2" charset="2"/>
              <a:buChar char="§"/>
            </a:pPr>
            <a:r>
              <a:rPr lang="pl-PL" sz="1400" i="1" dirty="0">
                <a:solidFill>
                  <a:schemeClr val="accent4"/>
                </a:solidFill>
                <a:latin typeface="+mj-lt"/>
              </a:rPr>
              <a:t>Moja szwagierka, ona ma zrobioną socjalizację i też w Biedronce pracuje. I też się na początku wahała, mówiła „nie pójdę, tyle lat studiów, nie pójdę” ale niestety skończyła na kasie.</a:t>
            </a:r>
            <a:r>
              <a:rPr lang="pl-PL" sz="1400" dirty="0">
                <a:solidFill>
                  <a:schemeClr val="accent4"/>
                </a:solidFill>
                <a:latin typeface="+mj-lt"/>
              </a:rPr>
              <a:t> [Siedlce, pracujące FGI]</a:t>
            </a:r>
          </a:p>
          <a:p>
            <a:pPr marL="387350" lvl="4" indent="-285750" algn="just">
              <a:spcBef>
                <a:spcPts val="600"/>
              </a:spcBef>
              <a:buFont typeface="Wingdings" panose="05000000000000000000" pitchFamily="2" charset="2"/>
              <a:buChar char="§"/>
            </a:pPr>
            <a:r>
              <a:rPr lang="pl-PL" sz="1600" b="1" dirty="0" smtClean="0">
                <a:latin typeface="+mj-lt"/>
              </a:rPr>
              <a:t>Praca w zawodzie to dodatkowa korzyść </a:t>
            </a:r>
            <a:r>
              <a:rPr lang="pl-PL" sz="1600" dirty="0" smtClean="0">
                <a:latin typeface="+mj-lt"/>
              </a:rPr>
              <a:t>– respondentki, którym udaje się pracować w swoim zawodzie są zazwyczaj bardziej zadowolone ze swojej pracy. Choć dotyczy to przede wszystkim tych, które szkołę zawodową mogły wybrać same. Były to zwykle fryzjerki, kobiety po szkołach ogrodniczych czy gastronomicznych.</a:t>
            </a: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b="1" dirty="0" smtClean="0">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aphicFrame>
        <p:nvGraphicFramePr>
          <p:cNvPr id="6" name="Diagram 5"/>
          <p:cNvGraphicFramePr/>
          <p:nvPr>
            <p:extLst>
              <p:ext uri="{D42A27DB-BD31-4B8C-83A1-F6EECF244321}">
                <p14:modId xmlns:p14="http://schemas.microsoft.com/office/powerpoint/2010/main" val="3726802671"/>
              </p:ext>
            </p:extLst>
          </p:nvPr>
        </p:nvGraphicFramePr>
        <p:xfrm>
          <a:off x="-222912" y="1751841"/>
          <a:ext cx="3662148" cy="3065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500207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Wybór szkoły z perspektywy czasu</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43</a:t>
            </a:fld>
            <a:endParaRPr dirty="0">
              <a:solidFill>
                <a:srgbClr val="C2D1D4">
                  <a:lumMod val="75000"/>
                </a:srgbClr>
              </a:solidFill>
            </a:endParaRPr>
          </a:p>
        </p:txBody>
      </p:sp>
      <p:sp>
        <p:nvSpPr>
          <p:cNvPr id="7" name="Text Placeholder 5"/>
          <p:cNvSpPr>
            <a:spLocks noGrp="1"/>
          </p:cNvSpPr>
          <p:nvPr>
            <p:ph type="body" sz="quarter" idx="19"/>
          </p:nvPr>
        </p:nvSpPr>
        <p:spPr>
          <a:xfrm>
            <a:off x="2879679" y="1004798"/>
            <a:ext cx="5950422" cy="5825906"/>
          </a:xfrm>
        </p:spPr>
        <p:txBody>
          <a:bodyPr/>
          <a:lstStyle/>
          <a:p>
            <a:pPr marL="101600" lvl="4" algn="just">
              <a:spcBef>
                <a:spcPts val="600"/>
              </a:spcBef>
            </a:pPr>
            <a:endParaRPr lang="pl-PL" sz="1600"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Pojawia się też opinia, że szkoły zawodowe stają się ponownie popularnym wyjściem</a:t>
            </a:r>
            <a:r>
              <a:rPr lang="pl-PL" sz="1600" dirty="0" smtClean="0">
                <a:latin typeface="+mj-lt"/>
              </a:rPr>
              <a:t>. W opiniach kobiet z wykształceniem ZZ pojawiają się dwa kierunki myślenia. Z jednej strony, że w dzisiejszych czasach już „wszyscy” idą do liceum czy technikum, bo każdy chce zdobyć wykształcenie. I drugi przeciwstawny, mówiący że po doświadczeniach osób, które nie znalazły pracy pomimo studiów, szkoła zawodowa staje się bardziej popularnym wyborem niż to było 15 lat temu w momencie gdy one dokonywały wyboru.</a:t>
            </a:r>
          </a:p>
          <a:p>
            <a:pPr marL="900113" lvl="5" indent="-176213" algn="just">
              <a:spcBef>
                <a:spcPts val="600"/>
              </a:spcBef>
              <a:buFont typeface="Wingdings" panose="05000000000000000000" pitchFamily="2" charset="2"/>
              <a:buChar char="§"/>
            </a:pPr>
            <a:r>
              <a:rPr lang="pl-PL" sz="1400" i="1" dirty="0">
                <a:solidFill>
                  <a:schemeClr val="accent4"/>
                </a:solidFill>
                <a:latin typeface="+mj-lt"/>
              </a:rPr>
              <a:t>Teraz dla mnie głupotą iść do liceum jest. Bo po liceum nic nie mamy. (…) I od samego początku w zawodówce uczymy się więcej.  (…) W zawodówce możemy się czegoś konkretnego wyuczyć. Uważam, że jest to najfajniejsze wyjście. Zawsze można potem iść na studia, ale na studiach też się tak naprawdę zawodu nie nauczymy. (…). Myślę, że to było gorsze. Że zawodówka to było coś gorszego. Teraz to się zmieniło, tak mi się wydaje.,[Olsztyn, IDI]</a:t>
            </a: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endParaRPr lang="pl-PL" sz="1600" b="1" dirty="0" smtClean="0">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8" name="pole tekstowe 7"/>
          <p:cNvSpPr txBox="1"/>
          <p:nvPr/>
        </p:nvSpPr>
        <p:spPr>
          <a:xfrm>
            <a:off x="177413" y="1842451"/>
            <a:ext cx="2811448" cy="2554545"/>
          </a:xfrm>
          <a:prstGeom prst="rect">
            <a:avLst/>
          </a:prstGeom>
          <a:noFill/>
        </p:spPr>
        <p:txBody>
          <a:bodyPr wrap="square" rtlCol="0">
            <a:spAutoFit/>
          </a:bodyPr>
          <a:lstStyle/>
          <a:p>
            <a:pPr algn="ctr"/>
            <a:r>
              <a:rPr lang="pl-PL" sz="3200" b="1" dirty="0" smtClean="0">
                <a:solidFill>
                  <a:srgbClr val="B2BB1E"/>
                </a:solidFill>
                <a:latin typeface="Georgia"/>
              </a:rPr>
              <a:t>Szkoły zawodowe stają się znowu popularne?</a:t>
            </a:r>
          </a:p>
        </p:txBody>
      </p:sp>
    </p:spTree>
    <p:extLst>
      <p:ext uri="{BB962C8B-B14F-4D97-AF65-F5344CB8AC3E}">
        <p14:creationId xmlns:p14="http://schemas.microsoft.com/office/powerpoint/2010/main" val="12385768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1297592"/>
            <a:ext cx="8291786" cy="1846659"/>
          </a:xfrm>
        </p:spPr>
        <p:txBody>
          <a:bodyPr/>
          <a:lstStyle/>
          <a:p>
            <a:r>
              <a:rPr lang="pl-PL" dirty="0" smtClean="0"/>
              <a:t>Kobiety z wykształceniem ZZ w typowo męskich zawodach</a:t>
            </a:r>
            <a:br>
              <a:rPr lang="pl-PL" dirty="0" smtClean="0"/>
            </a:br>
            <a:r>
              <a:rPr lang="pl-PL" sz="2400" dirty="0" smtClean="0"/>
              <a:t>Szczegółowe wyniki</a:t>
            </a:r>
            <a:endParaRPr lang="en-US" sz="2400" dirty="0"/>
          </a:p>
        </p:txBody>
      </p:sp>
      <p:sp>
        <p:nvSpPr>
          <p:cNvPr id="4" name="Slide Number Placeholder 3"/>
          <p:cNvSpPr>
            <a:spLocks noGrp="1"/>
          </p:cNvSpPr>
          <p:nvPr>
            <p:ph type="sldNum" sz="quarter" idx="11"/>
          </p:nvPr>
        </p:nvSpPr>
        <p:spPr/>
        <p:txBody>
          <a:bodyPr/>
          <a:lstStyle/>
          <a:p>
            <a:fld id="{19AB4E72-7858-48F1-A40D-12FF09E4BFB8}" type="slidenum">
              <a:rPr smtClean="0">
                <a:solidFill>
                  <a:prstClr val="white"/>
                </a:solidFill>
              </a:rPr>
              <a:pPr/>
              <a:t>44</a:t>
            </a:fld>
            <a:endParaRPr dirty="0">
              <a:solidFill>
                <a:prstClr val="white"/>
              </a:solidFill>
            </a:endParaRPr>
          </a:p>
        </p:txBody>
      </p:sp>
    </p:spTree>
    <p:extLst>
      <p:ext uri="{BB962C8B-B14F-4D97-AF65-F5344CB8AC3E}">
        <p14:creationId xmlns:p14="http://schemas.microsoft.com/office/powerpoint/2010/main" val="6139492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Kobiety z ZZ w męskich zawodach</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45</a:t>
            </a:fld>
            <a:endParaRPr dirty="0">
              <a:solidFill>
                <a:srgbClr val="C2D1D4">
                  <a:lumMod val="75000"/>
                </a:srgbClr>
              </a:solidFill>
            </a:endParaRPr>
          </a:p>
        </p:txBody>
      </p:sp>
      <p:sp>
        <p:nvSpPr>
          <p:cNvPr id="7" name="Text Placeholder 5"/>
          <p:cNvSpPr>
            <a:spLocks noGrp="1"/>
          </p:cNvSpPr>
          <p:nvPr>
            <p:ph type="body" sz="quarter" idx="19"/>
          </p:nvPr>
        </p:nvSpPr>
        <p:spPr>
          <a:xfrm>
            <a:off x="3138985" y="963854"/>
            <a:ext cx="5677469"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Na poziomie wyboru kierunku kształcenia w szkole ZZ męskie zawody nie są przez większość w ogóle rozważane. </a:t>
            </a:r>
            <a:r>
              <a:rPr lang="pl-PL" sz="1600" dirty="0" smtClean="0">
                <a:latin typeface="+mj-lt"/>
              </a:rPr>
              <a:t>To kwestia:</a:t>
            </a:r>
          </a:p>
          <a:p>
            <a:pPr marL="387350" lvl="4" indent="-285750" algn="just">
              <a:spcBef>
                <a:spcPts val="600"/>
              </a:spcBef>
              <a:buFont typeface="Wingdings" panose="05000000000000000000" pitchFamily="2" charset="2"/>
              <a:buChar char="§"/>
            </a:pPr>
            <a:r>
              <a:rPr lang="pl-PL" sz="1600" b="1" dirty="0" smtClean="0">
                <a:latin typeface="+mj-lt"/>
              </a:rPr>
              <a:t>przyzwyczajenia do wykonywania kobiecych czynności w domu</a:t>
            </a:r>
            <a:r>
              <a:rPr lang="pl-PL" sz="1600" dirty="0" smtClean="0">
                <a:latin typeface="+mj-lt"/>
              </a:rPr>
              <a:t>, które później stają się podstawą to wyboru szkoły. Kobiety, które wybierały męskie klasy czasem w domu „pełniły rolę” syna. Np. pomagały ojcu przy samochodzie,</a:t>
            </a:r>
          </a:p>
          <a:p>
            <a:pPr marL="387350" lvl="4" indent="-285750" algn="just">
              <a:spcBef>
                <a:spcPts val="600"/>
              </a:spcBef>
              <a:buFont typeface="Wingdings" panose="05000000000000000000" pitchFamily="2" charset="2"/>
              <a:buChar char="§"/>
            </a:pPr>
            <a:r>
              <a:rPr lang="pl-PL" sz="1600" b="1" dirty="0">
                <a:latin typeface="+mj-lt"/>
              </a:rPr>
              <a:t>t</a:t>
            </a:r>
            <a:r>
              <a:rPr lang="pl-PL" sz="1600" b="1" dirty="0" smtClean="0">
                <a:latin typeface="+mj-lt"/>
              </a:rPr>
              <a:t>rudność z technicznymi przedmiotami, przekonanie o wyższych kompetencjach mężczyzn</a:t>
            </a:r>
            <a:r>
              <a:rPr lang="pl-PL" sz="1600" dirty="0" smtClean="0">
                <a:latin typeface="+mj-lt"/>
              </a:rPr>
              <a:t> – tradycyjny podziała na kobiety „humanistki” i „ścisłe umysły” mężczyzn, to jeden z czynników decydujących o odrzuceniu przez kobiety z wykształceniem ZZ zawodów technicznych:</a:t>
            </a:r>
          </a:p>
          <a:p>
            <a:pPr marL="982663" lvl="5" indent="-258763" algn="just">
              <a:spcBef>
                <a:spcPts val="600"/>
              </a:spcBef>
              <a:buFont typeface="Wingdings" panose="05000000000000000000" pitchFamily="2" charset="2"/>
              <a:buChar char="§"/>
            </a:pPr>
            <a:r>
              <a:rPr lang="pl-PL" sz="1400" i="1" dirty="0">
                <a:solidFill>
                  <a:schemeClr val="accent4"/>
                </a:solidFill>
                <a:latin typeface="+mj-lt"/>
              </a:rPr>
              <a:t>Nie odważyłabym się wtedy pójść do jakiejś takiej typowo męskiej klasy. (…) Myślę, że takie zaszufladkowanie kobiet, że nie nadają się do niektórych zawodów. (…) Jakbym chciała postawić dom i by przyszła pani murarz, to też bym tak do tego podeszła….. Bałabym się. [Olsztyn, IDI</a:t>
            </a:r>
            <a:r>
              <a:rPr lang="pl-PL" sz="1400" i="1" dirty="0" smtClean="0">
                <a:solidFill>
                  <a:schemeClr val="accent4"/>
                </a:solidFill>
                <a:latin typeface="+mj-lt"/>
              </a:rPr>
              <a:t>]</a:t>
            </a:r>
          </a:p>
          <a:p>
            <a:pPr marL="982663" lvl="5" indent="-258763" algn="just">
              <a:spcBef>
                <a:spcPts val="600"/>
              </a:spcBef>
              <a:buFont typeface="Wingdings" panose="05000000000000000000" pitchFamily="2" charset="2"/>
              <a:buChar char="§"/>
            </a:pPr>
            <a:r>
              <a:rPr lang="pl-PL" sz="1400" i="1" dirty="0">
                <a:solidFill>
                  <a:schemeClr val="accent4"/>
                </a:solidFill>
                <a:latin typeface="+mj-lt"/>
              </a:rPr>
              <a:t>Niestety nasze umysły inaczej działają. Lepsi są troszkę. [Siedlce, pracujące, FGI]</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rot="5400000">
            <a:off x="-702020" y="1890369"/>
            <a:ext cx="4652332" cy="3466406"/>
            <a:chOff x="2421059" y="1712429"/>
            <a:chExt cx="5157125" cy="4867322"/>
          </a:xfrm>
        </p:grpSpPr>
        <p:sp>
          <p:nvSpPr>
            <p:cNvPr id="6" name="Strzałka w prawo 5"/>
            <p:cNvSpPr/>
            <p:nvPr/>
          </p:nvSpPr>
          <p:spPr>
            <a:xfrm>
              <a:off x="2845785" y="1712429"/>
              <a:ext cx="4307688" cy="486732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Dowolny kształt 7"/>
            <p:cNvSpPr/>
            <p:nvPr/>
          </p:nvSpPr>
          <p:spPr>
            <a:xfrm rot="16200000">
              <a:off x="2073035" y="3359688"/>
              <a:ext cx="2305664" cy="1609616"/>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lvl="0" algn="ctr" defTabSz="1600200">
                <a:lnSpc>
                  <a:spcPct val="90000"/>
                </a:lnSpc>
                <a:spcBef>
                  <a:spcPct val="0"/>
                </a:spcBef>
                <a:spcAft>
                  <a:spcPct val="35000"/>
                </a:spcAft>
              </a:pPr>
              <a:r>
                <a:rPr lang="pl-PL" sz="1600" kern="1200" dirty="0" smtClean="0">
                  <a:latin typeface="+mj-lt"/>
                </a:rPr>
                <a:t>Wybór kobiecego kierunku w szkole ZZ jest oczywistością</a:t>
              </a:r>
              <a:endParaRPr lang="pl-PL" sz="1600" kern="1200" dirty="0">
                <a:latin typeface="+mj-lt"/>
              </a:endParaRPr>
            </a:p>
          </p:txBody>
        </p:sp>
        <p:sp>
          <p:nvSpPr>
            <p:cNvPr id="9" name="Dowolny kształt 8"/>
            <p:cNvSpPr/>
            <p:nvPr/>
          </p:nvSpPr>
          <p:spPr>
            <a:xfrm rot="16200000">
              <a:off x="3727839" y="3368833"/>
              <a:ext cx="2543560"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lvl="0" algn="ctr" defTabSz="1600200">
                <a:lnSpc>
                  <a:spcPct val="90000"/>
                </a:lnSpc>
                <a:spcBef>
                  <a:spcPct val="0"/>
                </a:spcBef>
                <a:spcAft>
                  <a:spcPct val="35000"/>
                </a:spcAft>
              </a:pPr>
              <a:r>
                <a:rPr lang="pl-PL" sz="1600" dirty="0" smtClean="0">
                  <a:latin typeface="+mj-lt"/>
                </a:rPr>
                <a:t>Kobiety pracujące w męskich zawodach muszą mieć pewność siebie</a:t>
              </a:r>
              <a:endParaRPr lang="pl-PL" sz="1600" kern="1200" dirty="0">
                <a:latin typeface="+mj-lt"/>
              </a:endParaRPr>
            </a:p>
          </p:txBody>
        </p:sp>
        <p:sp>
          <p:nvSpPr>
            <p:cNvPr id="10" name="Dowolny kształt 9"/>
            <p:cNvSpPr/>
            <p:nvPr/>
          </p:nvSpPr>
          <p:spPr>
            <a:xfrm rot="16200000">
              <a:off x="5620544" y="3359678"/>
              <a:ext cx="2305664"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lvl="0" algn="ctr" defTabSz="1600200">
                <a:lnSpc>
                  <a:spcPct val="90000"/>
                </a:lnSpc>
                <a:spcBef>
                  <a:spcPct val="0"/>
                </a:spcBef>
                <a:spcAft>
                  <a:spcPct val="35000"/>
                </a:spcAft>
              </a:pPr>
              <a:r>
                <a:rPr lang="pl-PL" sz="1600" dirty="0" smtClean="0">
                  <a:latin typeface="+mj-lt"/>
                </a:rPr>
                <a:t>Widoczna jest jednak obawa o utratę kobiecości i męskości</a:t>
              </a:r>
              <a:endParaRPr lang="pl-PL" sz="1600" kern="1200" dirty="0">
                <a:latin typeface="+mj-lt"/>
              </a:endParaRPr>
            </a:p>
          </p:txBody>
        </p:sp>
      </p:grpSp>
    </p:spTree>
    <p:extLst>
      <p:ext uri="{BB962C8B-B14F-4D97-AF65-F5344CB8AC3E}">
        <p14:creationId xmlns:p14="http://schemas.microsoft.com/office/powerpoint/2010/main" val="216790109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Kobiety z ZZ w męskich zawodach</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46</a:t>
            </a:fld>
            <a:endParaRPr dirty="0">
              <a:solidFill>
                <a:srgbClr val="C2D1D4">
                  <a:lumMod val="75000"/>
                </a:srgbClr>
              </a:solidFill>
            </a:endParaRPr>
          </a:p>
        </p:txBody>
      </p:sp>
      <p:sp>
        <p:nvSpPr>
          <p:cNvPr id="7" name="Text Placeholder 5"/>
          <p:cNvSpPr>
            <a:spLocks noGrp="1"/>
          </p:cNvSpPr>
          <p:nvPr>
            <p:ph type="body" sz="quarter" idx="19"/>
          </p:nvPr>
        </p:nvSpPr>
        <p:spPr>
          <a:xfrm>
            <a:off x="3219956" y="1182223"/>
            <a:ext cx="5541913" cy="5136694"/>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Obawa „co by powiedzieli ludzie” </a:t>
            </a:r>
            <a:r>
              <a:rPr lang="pl-PL" sz="1600" dirty="0" smtClean="0">
                <a:latin typeface="+mj-lt"/>
              </a:rPr>
              <a:t>gdyby dziewczyna poszła na typowo męski kierunek. Pojawia się podejrzenie, że motywem takiego wyboru jest chęć znalezienia partnera.</a:t>
            </a:r>
          </a:p>
          <a:p>
            <a:pPr marL="900113" lvl="5" indent="-176213" algn="just">
              <a:spcBef>
                <a:spcPts val="600"/>
              </a:spcBef>
              <a:buFont typeface="Wingdings" panose="05000000000000000000" pitchFamily="2" charset="2"/>
              <a:buChar char="§"/>
            </a:pPr>
            <a:r>
              <a:rPr lang="pl-PL" sz="1400" i="1" dirty="0" smtClean="0">
                <a:solidFill>
                  <a:schemeClr val="accent4">
                    <a:lumMod val="75000"/>
                  </a:schemeClr>
                </a:solidFill>
                <a:latin typeface="+mj-lt"/>
              </a:rPr>
              <a:t>Kobiety powinny takie [typowo męskie] zawody wybierać. (…) mi się wydaje,  że się boją, Boja się tego </a:t>
            </a:r>
            <a:r>
              <a:rPr lang="pl-PL" sz="1400" i="1" dirty="0">
                <a:solidFill>
                  <a:schemeClr val="accent4">
                    <a:lumMod val="75000"/>
                  </a:schemeClr>
                </a:solidFill>
                <a:latin typeface="+mj-lt"/>
              </a:rPr>
              <a:t>co ludzie będą gadać. </a:t>
            </a:r>
            <a:r>
              <a:rPr lang="pl-PL" sz="1400" i="1" dirty="0" smtClean="0">
                <a:solidFill>
                  <a:schemeClr val="accent4">
                    <a:lumMod val="75000"/>
                  </a:schemeClr>
                </a:solidFill>
                <a:latin typeface="+mj-lt"/>
              </a:rPr>
              <a:t> [</a:t>
            </a:r>
            <a:r>
              <a:rPr lang="pl-PL" sz="1400" i="1" dirty="0">
                <a:solidFill>
                  <a:schemeClr val="accent4">
                    <a:lumMod val="75000"/>
                  </a:schemeClr>
                </a:solidFill>
                <a:latin typeface="+mj-lt"/>
              </a:rPr>
              <a:t>Siedlce, pracujące, FGI</a:t>
            </a:r>
            <a:r>
              <a:rPr lang="pl-PL" sz="1400" i="1" dirty="0" smtClean="0">
                <a:solidFill>
                  <a:schemeClr val="accent4">
                    <a:lumMod val="75000"/>
                  </a:schemeClr>
                </a:solidFill>
                <a:latin typeface="+mj-lt"/>
              </a:rPr>
              <a:t>]</a:t>
            </a:r>
            <a:endParaRPr lang="pl-PL" sz="1400" i="1" dirty="0">
              <a:solidFill>
                <a:schemeClr val="accent4">
                  <a:lumMod val="75000"/>
                </a:schemeClr>
              </a:solidFill>
              <a:latin typeface="+mj-lt"/>
            </a:endParaRPr>
          </a:p>
          <a:p>
            <a:pPr marL="387350" lvl="4" indent="-285750" algn="just">
              <a:spcBef>
                <a:spcPts val="600"/>
              </a:spcBef>
              <a:buFont typeface="Wingdings" panose="05000000000000000000" pitchFamily="2" charset="2"/>
              <a:buChar char="§"/>
            </a:pPr>
            <a:endParaRPr lang="pl-PL" sz="1600" dirty="0" smtClean="0">
              <a:latin typeface="+mj-lt"/>
            </a:endParaRPr>
          </a:p>
          <a:p>
            <a:pPr marL="387350" lvl="4" indent="-285750" algn="just">
              <a:spcBef>
                <a:spcPts val="600"/>
              </a:spcBef>
              <a:buFont typeface="Wingdings" panose="05000000000000000000" pitchFamily="2" charset="2"/>
              <a:buChar char="§"/>
            </a:pPr>
            <a:r>
              <a:rPr lang="pl-PL" sz="1600" b="1" dirty="0" smtClean="0">
                <a:latin typeface="+mj-lt"/>
              </a:rPr>
              <a:t>Brak szans na pracę w zawodzie </a:t>
            </a:r>
            <a:r>
              <a:rPr lang="pl-PL" sz="1600" dirty="0" smtClean="0">
                <a:latin typeface="+mj-lt"/>
              </a:rPr>
              <a:t>– rodzice i otoczenie skłonni są odradzać męskie zawody ze względy na przekonanie, że kobiety nie mają szans na pracy w tych zawodach.</a:t>
            </a:r>
          </a:p>
          <a:p>
            <a:pPr marL="387350" lvl="4" indent="-285750" algn="just">
              <a:spcBef>
                <a:spcPts val="600"/>
              </a:spcBef>
              <a:buFont typeface="Wingdings" panose="05000000000000000000" pitchFamily="2" charset="2"/>
              <a:buChar char="§"/>
            </a:pPr>
            <a:endParaRPr lang="pl-PL" sz="1600" dirty="0" smtClean="0">
              <a:solidFill>
                <a:schemeClr val="accent6"/>
              </a:solidFill>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rot="5400000">
            <a:off x="-702020" y="1890369"/>
            <a:ext cx="4652332" cy="3466406"/>
            <a:chOff x="2421059" y="1712429"/>
            <a:chExt cx="5157125" cy="4867322"/>
          </a:xfrm>
        </p:grpSpPr>
        <p:sp>
          <p:nvSpPr>
            <p:cNvPr id="6" name="Strzałka w prawo 5"/>
            <p:cNvSpPr/>
            <p:nvPr/>
          </p:nvSpPr>
          <p:spPr>
            <a:xfrm>
              <a:off x="2845785" y="1712429"/>
              <a:ext cx="4307688" cy="486732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Dowolny kształt 7"/>
            <p:cNvSpPr/>
            <p:nvPr/>
          </p:nvSpPr>
          <p:spPr>
            <a:xfrm rot="16200000">
              <a:off x="2073035" y="3359688"/>
              <a:ext cx="2305664" cy="1609616"/>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Wybór kobiecego kierunku w szkole ZZ jest oczywistością</a:t>
              </a:r>
              <a:endParaRPr lang="pl-PL" sz="1600" dirty="0">
                <a:solidFill>
                  <a:prstClr val="white"/>
                </a:solidFill>
                <a:latin typeface="Georgia"/>
              </a:endParaRPr>
            </a:p>
          </p:txBody>
        </p:sp>
        <p:sp>
          <p:nvSpPr>
            <p:cNvPr id="9" name="Dowolny kształt 8"/>
            <p:cNvSpPr/>
            <p:nvPr/>
          </p:nvSpPr>
          <p:spPr>
            <a:xfrm rot="16200000">
              <a:off x="3727839" y="3368833"/>
              <a:ext cx="2543560"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Kobiety pracujące w męskich zawodach muszą mieć pewność siebie</a:t>
              </a:r>
              <a:endParaRPr lang="pl-PL" sz="1600" dirty="0">
                <a:solidFill>
                  <a:prstClr val="white"/>
                </a:solidFill>
                <a:latin typeface="Georgia"/>
              </a:endParaRPr>
            </a:p>
          </p:txBody>
        </p:sp>
        <p:sp>
          <p:nvSpPr>
            <p:cNvPr id="10" name="Dowolny kształt 9"/>
            <p:cNvSpPr/>
            <p:nvPr/>
          </p:nvSpPr>
          <p:spPr>
            <a:xfrm rot="16200000">
              <a:off x="5620544" y="3359678"/>
              <a:ext cx="2305664"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Widoczna jest jednak obawa o utratę kobiecości i męskości</a:t>
              </a:r>
              <a:endParaRPr lang="pl-PL" sz="1600" dirty="0">
                <a:solidFill>
                  <a:prstClr val="white"/>
                </a:solidFill>
                <a:latin typeface="Georgia"/>
              </a:endParaRPr>
            </a:p>
          </p:txBody>
        </p:sp>
      </p:grpSp>
    </p:spTree>
    <p:extLst>
      <p:ext uri="{BB962C8B-B14F-4D97-AF65-F5344CB8AC3E}">
        <p14:creationId xmlns:p14="http://schemas.microsoft.com/office/powerpoint/2010/main" val="258292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Kobiety z ZZ w męskich zawodach</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47</a:t>
            </a:fld>
            <a:endParaRPr dirty="0">
              <a:solidFill>
                <a:srgbClr val="C2D1D4">
                  <a:lumMod val="75000"/>
                </a:srgbClr>
              </a:solidFill>
            </a:endParaRPr>
          </a:p>
        </p:txBody>
      </p:sp>
      <p:sp>
        <p:nvSpPr>
          <p:cNvPr id="7" name="Text Placeholder 5"/>
          <p:cNvSpPr>
            <a:spLocks noGrp="1"/>
          </p:cNvSpPr>
          <p:nvPr>
            <p:ph type="body" sz="quarter" idx="19"/>
          </p:nvPr>
        </p:nvSpPr>
        <p:spPr>
          <a:xfrm>
            <a:off x="2838734" y="1004798"/>
            <a:ext cx="6110321" cy="5825906"/>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Ze względu na dostrzegane bariery wyboru męskiego zawodu przez kobiety, osoby które decydują się na taki wybór postrzegane są jako przebojowe i pewne siebie – </a:t>
            </a:r>
            <a:r>
              <a:rPr lang="pl-PL" sz="1600" dirty="0" smtClean="0">
                <a:latin typeface="+mj-lt"/>
              </a:rPr>
              <a:t>cytaty z techniki projekcyjnej – kobieta mechanik:</a:t>
            </a: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grpSp>
        <p:nvGrpSpPr>
          <p:cNvPr id="5" name="Grupa 4"/>
          <p:cNvGrpSpPr/>
          <p:nvPr/>
        </p:nvGrpSpPr>
        <p:grpSpPr>
          <a:xfrm rot="5400000">
            <a:off x="-702020" y="1890369"/>
            <a:ext cx="4652332" cy="3466406"/>
            <a:chOff x="2421059" y="1712429"/>
            <a:chExt cx="5157125" cy="4867322"/>
          </a:xfrm>
        </p:grpSpPr>
        <p:sp>
          <p:nvSpPr>
            <p:cNvPr id="6" name="Strzałka w prawo 5"/>
            <p:cNvSpPr/>
            <p:nvPr/>
          </p:nvSpPr>
          <p:spPr>
            <a:xfrm>
              <a:off x="2845785" y="1712429"/>
              <a:ext cx="4307688" cy="486732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Dowolny kształt 7"/>
            <p:cNvSpPr/>
            <p:nvPr/>
          </p:nvSpPr>
          <p:spPr>
            <a:xfrm rot="16200000">
              <a:off x="2073035" y="3359688"/>
              <a:ext cx="2305664" cy="1609616"/>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Wybór kobiecego kierunku w szkole ZZ jest oczywistością</a:t>
              </a:r>
              <a:endParaRPr lang="pl-PL" sz="1600" dirty="0">
                <a:solidFill>
                  <a:prstClr val="white"/>
                </a:solidFill>
                <a:latin typeface="Georgia"/>
              </a:endParaRPr>
            </a:p>
          </p:txBody>
        </p:sp>
        <p:sp>
          <p:nvSpPr>
            <p:cNvPr id="9" name="Dowolny kształt 8"/>
            <p:cNvSpPr/>
            <p:nvPr/>
          </p:nvSpPr>
          <p:spPr>
            <a:xfrm rot="16200000">
              <a:off x="3727839" y="3368833"/>
              <a:ext cx="2543560"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Kobiety pracujące w męskich zawodach muszą mieć pewność siebie</a:t>
              </a:r>
              <a:endParaRPr lang="pl-PL" sz="1600" dirty="0">
                <a:solidFill>
                  <a:prstClr val="white"/>
                </a:solidFill>
                <a:latin typeface="Georgia"/>
              </a:endParaRPr>
            </a:p>
          </p:txBody>
        </p:sp>
        <p:sp>
          <p:nvSpPr>
            <p:cNvPr id="10" name="Dowolny kształt 9"/>
            <p:cNvSpPr/>
            <p:nvPr/>
          </p:nvSpPr>
          <p:spPr>
            <a:xfrm rot="16200000">
              <a:off x="5620544" y="3359678"/>
              <a:ext cx="2305664"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Widoczna jest jednak obawa o utratę kobiecości i męskości</a:t>
              </a:r>
              <a:endParaRPr lang="pl-PL" sz="1600" dirty="0">
                <a:solidFill>
                  <a:prstClr val="white"/>
                </a:solidFill>
                <a:latin typeface="Georgia"/>
              </a:endParaRPr>
            </a:p>
          </p:txBody>
        </p:sp>
      </p:grpSp>
      <p:sp>
        <p:nvSpPr>
          <p:cNvPr id="2" name="Objaśnienie prostokątne 1"/>
          <p:cNvSpPr/>
          <p:nvPr/>
        </p:nvSpPr>
        <p:spPr>
          <a:xfrm>
            <a:off x="3452880" y="2265523"/>
            <a:ext cx="5049676" cy="1756526"/>
          </a:xfrm>
          <a:prstGeom prst="wedgeRectCallout">
            <a:avLst>
              <a:gd name="adj1" fmla="val -32448"/>
              <a:gd name="adj2" fmla="val 6327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i="1" dirty="0">
                <a:solidFill>
                  <a:schemeClr val="accent4"/>
                </a:solidFill>
                <a:latin typeface="+mj-lt"/>
              </a:rPr>
              <a:t>Wydaje mi się, że jest pewna siebie, bo poszła w zawód gdzie jest mało kobiet. (..) będą ją traktować nie jako kobietę, tylko </a:t>
            </a:r>
            <a:r>
              <a:rPr lang="pl-PL" sz="1400" b="1" i="1" dirty="0">
                <a:solidFill>
                  <a:schemeClr val="accent4"/>
                </a:solidFill>
                <a:latin typeface="+mj-lt"/>
              </a:rPr>
              <a:t>jako babę, która im się kręci pod nogami</a:t>
            </a:r>
            <a:r>
              <a:rPr lang="pl-PL" sz="1400" i="1" dirty="0">
                <a:solidFill>
                  <a:schemeClr val="accent4"/>
                </a:solidFill>
                <a:latin typeface="+mj-lt"/>
              </a:rPr>
              <a:t>.  (…) To jest </a:t>
            </a:r>
            <a:r>
              <a:rPr lang="pl-PL" sz="1400" b="1" i="1" dirty="0">
                <a:solidFill>
                  <a:schemeClr val="accent4"/>
                </a:solidFill>
                <a:latin typeface="+mj-lt"/>
              </a:rPr>
              <a:t>babka z silnym charakterem</a:t>
            </a:r>
            <a:r>
              <a:rPr lang="pl-PL" sz="1400" i="1" dirty="0">
                <a:solidFill>
                  <a:schemeClr val="accent4"/>
                </a:solidFill>
                <a:latin typeface="+mj-lt"/>
              </a:rPr>
              <a:t>.  (…) po  pracy zdejmuje  kombinezon, </a:t>
            </a:r>
            <a:r>
              <a:rPr lang="pl-PL" sz="1400" b="1" i="1" dirty="0">
                <a:solidFill>
                  <a:schemeClr val="accent4"/>
                </a:solidFill>
                <a:latin typeface="+mj-lt"/>
              </a:rPr>
              <a:t>zakłada szpilki</a:t>
            </a:r>
            <a:r>
              <a:rPr lang="pl-PL" sz="1400" i="1" dirty="0">
                <a:solidFill>
                  <a:schemeClr val="accent4"/>
                </a:solidFill>
                <a:latin typeface="+mj-lt"/>
              </a:rPr>
              <a:t>, krótką kieckę. (…) Wydaje mi się, że albo </a:t>
            </a:r>
            <a:r>
              <a:rPr lang="pl-PL" sz="1400" i="1" dirty="0" smtClean="0">
                <a:solidFill>
                  <a:schemeClr val="accent4"/>
                </a:solidFill>
                <a:latin typeface="+mj-lt"/>
              </a:rPr>
              <a:t> </a:t>
            </a:r>
            <a:r>
              <a:rPr lang="pl-PL" sz="1400" b="1" i="1" dirty="0" smtClean="0">
                <a:solidFill>
                  <a:schemeClr val="accent4"/>
                </a:solidFill>
                <a:latin typeface="+mj-lt"/>
              </a:rPr>
              <a:t>ona  by </a:t>
            </a:r>
            <a:r>
              <a:rPr lang="pl-PL" sz="1400" b="1" i="1" dirty="0">
                <a:solidFill>
                  <a:schemeClr val="accent4"/>
                </a:solidFill>
                <a:latin typeface="+mj-lt"/>
              </a:rPr>
              <a:t>zajęła miejsce takiego faceta w domu i on by był podporządkowany</a:t>
            </a:r>
            <a:r>
              <a:rPr lang="pl-PL" sz="1400" i="1" dirty="0">
                <a:solidFill>
                  <a:schemeClr val="accent4"/>
                </a:solidFill>
                <a:latin typeface="+mj-lt"/>
              </a:rPr>
              <a:t> jej. [Siedlce,  bezrobotne, FGI]</a:t>
            </a:r>
          </a:p>
        </p:txBody>
      </p:sp>
      <p:sp>
        <p:nvSpPr>
          <p:cNvPr id="11" name="Objaśnienie prostokątne 10"/>
          <p:cNvSpPr/>
          <p:nvPr/>
        </p:nvSpPr>
        <p:spPr>
          <a:xfrm>
            <a:off x="2838734" y="4355938"/>
            <a:ext cx="5841243" cy="1935677"/>
          </a:xfrm>
          <a:prstGeom prst="wedgeRectCallout">
            <a:avLst>
              <a:gd name="adj1" fmla="val 53671"/>
              <a:gd name="adj2" fmla="val 43853"/>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i="1" dirty="0">
                <a:solidFill>
                  <a:schemeClr val="accent4"/>
                </a:solidFill>
                <a:latin typeface="+mj-lt"/>
              </a:rPr>
              <a:t>Mi się wydaje, że jest </a:t>
            </a:r>
            <a:r>
              <a:rPr lang="pl-PL" sz="1400" b="1" i="1" dirty="0">
                <a:solidFill>
                  <a:schemeClr val="accent4"/>
                </a:solidFill>
                <a:latin typeface="+mj-lt"/>
              </a:rPr>
              <a:t>pewna siebie</a:t>
            </a:r>
            <a:r>
              <a:rPr lang="pl-PL" sz="1400" i="1" dirty="0">
                <a:solidFill>
                  <a:schemeClr val="accent4"/>
                </a:solidFill>
                <a:latin typeface="+mj-lt"/>
              </a:rPr>
              <a:t>. (…) Kobieta jest bardziej dokładna. Zostawi porządek po sobie.  (…) </a:t>
            </a:r>
            <a:r>
              <a:rPr lang="pl-PL" sz="1400" b="1" i="1" dirty="0">
                <a:solidFill>
                  <a:schemeClr val="accent4"/>
                </a:solidFill>
                <a:latin typeface="+mj-lt"/>
              </a:rPr>
              <a:t>Kryśka staje się </a:t>
            </a:r>
            <a:r>
              <a:rPr lang="pl-PL" sz="1400" b="1" i="1" dirty="0" smtClean="0">
                <a:solidFill>
                  <a:schemeClr val="accent4"/>
                </a:solidFill>
                <a:latin typeface="+mj-lt"/>
              </a:rPr>
              <a:t>kolegą </a:t>
            </a:r>
            <a:r>
              <a:rPr lang="pl-PL" sz="1400" i="1" dirty="0">
                <a:solidFill>
                  <a:schemeClr val="accent4"/>
                </a:solidFill>
                <a:latin typeface="+mj-lt"/>
              </a:rPr>
              <a:t>(…) Czy ona potem ich kolegom się nie stanie? </a:t>
            </a:r>
            <a:r>
              <a:rPr lang="pl-PL" sz="1400" b="1" i="1" dirty="0">
                <a:solidFill>
                  <a:schemeClr val="accent4"/>
                </a:solidFill>
                <a:latin typeface="+mj-lt"/>
              </a:rPr>
              <a:t>Nie kobieta tylko kumplem</a:t>
            </a:r>
            <a:r>
              <a:rPr lang="pl-PL" sz="1400" i="1" dirty="0">
                <a:solidFill>
                  <a:schemeClr val="accent4"/>
                </a:solidFill>
                <a:latin typeface="+mj-lt"/>
              </a:rPr>
              <a:t>?  (…) </a:t>
            </a:r>
            <a:r>
              <a:rPr lang="pl-PL" sz="1400" b="1" i="1" dirty="0">
                <a:solidFill>
                  <a:schemeClr val="accent4"/>
                </a:solidFill>
                <a:latin typeface="+mj-lt"/>
              </a:rPr>
              <a:t>A później zakłada szpilki, żeby czuć się kobieco jedna</a:t>
            </a:r>
            <a:r>
              <a:rPr lang="pl-PL" sz="1400" i="1" dirty="0">
                <a:solidFill>
                  <a:schemeClr val="accent4"/>
                </a:solidFill>
                <a:latin typeface="+mj-lt"/>
              </a:rPr>
              <a:t>k. (…) Ja </a:t>
            </a:r>
            <a:r>
              <a:rPr lang="pl-PL" sz="1400" b="1" i="1" dirty="0">
                <a:solidFill>
                  <a:schemeClr val="accent4"/>
                </a:solidFill>
                <a:latin typeface="+mj-lt"/>
              </a:rPr>
              <a:t>myślę, że nie ma </a:t>
            </a:r>
            <a:r>
              <a:rPr lang="pl-PL" sz="1400" b="1" i="1" dirty="0" smtClean="0">
                <a:solidFill>
                  <a:schemeClr val="accent4"/>
                </a:solidFill>
                <a:latin typeface="+mj-lt"/>
              </a:rPr>
              <a:t>partnera</a:t>
            </a:r>
            <a:r>
              <a:rPr lang="pl-PL" sz="1400" i="1" dirty="0" smtClean="0">
                <a:solidFill>
                  <a:schemeClr val="accent4"/>
                </a:solidFill>
                <a:latin typeface="+mj-lt"/>
              </a:rPr>
              <a:t>. </a:t>
            </a:r>
            <a:r>
              <a:rPr lang="pl-PL" sz="1400" i="1" dirty="0">
                <a:solidFill>
                  <a:schemeClr val="accent4"/>
                </a:solidFill>
                <a:latin typeface="+mj-lt"/>
              </a:rPr>
              <a:t>Ona jest taka samowystarczalna, skoro ma ten zawód męski, fach w ręku. (…) To w sumie </a:t>
            </a:r>
            <a:r>
              <a:rPr lang="pl-PL" sz="1400" b="1" i="1" dirty="0">
                <a:solidFill>
                  <a:schemeClr val="accent4"/>
                </a:solidFill>
                <a:latin typeface="+mj-lt"/>
              </a:rPr>
              <a:t>faceci mogą się jej bać</a:t>
            </a:r>
            <a:r>
              <a:rPr lang="pl-PL" sz="1400" i="1" dirty="0">
                <a:solidFill>
                  <a:schemeClr val="accent4"/>
                </a:solidFill>
                <a:latin typeface="+mj-lt"/>
              </a:rPr>
              <a:t>. A jeszcze jak inteligenta to już w ogóle. (…) I </a:t>
            </a:r>
            <a:r>
              <a:rPr lang="pl-PL" sz="1400" b="1" i="1" dirty="0">
                <a:solidFill>
                  <a:schemeClr val="accent4"/>
                </a:solidFill>
                <a:latin typeface="+mj-lt"/>
              </a:rPr>
              <a:t>potem mężczyzna gubi swoją męskość</a:t>
            </a:r>
            <a:r>
              <a:rPr lang="pl-PL" sz="1400" i="1" dirty="0">
                <a:solidFill>
                  <a:schemeClr val="accent4"/>
                </a:solidFill>
                <a:latin typeface="+mj-lt"/>
              </a:rPr>
              <a:t>. [Siedlce, pracujące, FGI]</a:t>
            </a:r>
          </a:p>
        </p:txBody>
      </p:sp>
    </p:spTree>
    <p:extLst>
      <p:ext uri="{BB962C8B-B14F-4D97-AF65-F5344CB8AC3E}">
        <p14:creationId xmlns:p14="http://schemas.microsoft.com/office/powerpoint/2010/main" val="3259057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Kobiety z ZZ w męskich zawodach</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48</a:t>
            </a:fld>
            <a:endParaRPr dirty="0">
              <a:solidFill>
                <a:srgbClr val="C2D1D4">
                  <a:lumMod val="75000"/>
                </a:srgbClr>
              </a:solidFill>
            </a:endParaRPr>
          </a:p>
        </p:txBody>
      </p:sp>
      <p:sp>
        <p:nvSpPr>
          <p:cNvPr id="7" name="Text Placeholder 5"/>
          <p:cNvSpPr>
            <a:spLocks noGrp="1"/>
          </p:cNvSpPr>
          <p:nvPr>
            <p:ph type="body" sz="quarter" idx="19"/>
          </p:nvPr>
        </p:nvSpPr>
        <p:spPr>
          <a:xfrm>
            <a:off x="2961565" y="1419366"/>
            <a:ext cx="5987490" cy="5343097"/>
          </a:xfrm>
        </p:spPr>
        <p:txBody>
          <a:bodyPr/>
          <a:lstStyle/>
          <a:p>
            <a:pPr marL="387350" lvl="4" indent="-285750" algn="just">
              <a:spcBef>
                <a:spcPts val="600"/>
              </a:spcBef>
              <a:buFont typeface="Wingdings" panose="05000000000000000000" pitchFamily="2" charset="2"/>
              <a:buChar char="§"/>
            </a:pPr>
            <a:r>
              <a:rPr lang="pl-PL" sz="1600" dirty="0" smtClean="0">
                <a:latin typeface="+mj-lt"/>
              </a:rPr>
              <a:t>cytaty z techniki projekcyjnej – mężczyzna w kobiecym zawodzie:</a:t>
            </a: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11" name="Objaśnienie prostokątne 10"/>
          <p:cNvSpPr/>
          <p:nvPr/>
        </p:nvSpPr>
        <p:spPr>
          <a:xfrm>
            <a:off x="1583140" y="2656238"/>
            <a:ext cx="4967785" cy="2229661"/>
          </a:xfrm>
          <a:prstGeom prst="wedgeRectCallout">
            <a:avLst>
              <a:gd name="adj1" fmla="val 53671"/>
              <a:gd name="adj2" fmla="val 43853"/>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i="1" dirty="0">
                <a:solidFill>
                  <a:srgbClr val="19398A"/>
                </a:solidFill>
                <a:latin typeface="Georgia"/>
              </a:rPr>
              <a:t>Nie miałabym jakiegoś problemu gdyby ta </a:t>
            </a:r>
            <a:r>
              <a:rPr lang="pl-PL" sz="1400" i="1" dirty="0" smtClean="0">
                <a:solidFill>
                  <a:srgbClr val="19398A"/>
                </a:solidFill>
                <a:latin typeface="Georgia"/>
              </a:rPr>
              <a:t>granica [dbania o siebie przez mężczyznę]  </a:t>
            </a:r>
            <a:r>
              <a:rPr lang="pl-PL" sz="1400" i="1" dirty="0">
                <a:solidFill>
                  <a:srgbClr val="19398A"/>
                </a:solidFill>
                <a:latin typeface="Georgia"/>
              </a:rPr>
              <a:t>nie była przekroczona. </a:t>
            </a:r>
            <a:r>
              <a:rPr lang="pl-PL" sz="1400" b="1" i="1" dirty="0">
                <a:solidFill>
                  <a:srgbClr val="19398A"/>
                </a:solidFill>
                <a:latin typeface="Georgia"/>
              </a:rPr>
              <a:t>Żeby nie był bardzo wymuskany niż ja</a:t>
            </a:r>
            <a:r>
              <a:rPr lang="pl-PL" sz="1400" i="1" dirty="0">
                <a:solidFill>
                  <a:srgbClr val="19398A"/>
                </a:solidFill>
                <a:latin typeface="Georgia"/>
              </a:rPr>
              <a:t>. Żeby on więcej czasu przy tym [dbaniu o siebie] nie spędzał. </a:t>
            </a:r>
            <a:r>
              <a:rPr lang="pl-PL" sz="1400" b="1" i="1" dirty="0">
                <a:solidFill>
                  <a:srgbClr val="19398A"/>
                </a:solidFill>
                <a:latin typeface="Georgia"/>
              </a:rPr>
              <a:t>Żebym nie czuła się przy nim bardziej męsko</a:t>
            </a:r>
            <a:r>
              <a:rPr lang="pl-PL" sz="1400" i="1" dirty="0">
                <a:solidFill>
                  <a:srgbClr val="19398A"/>
                </a:solidFill>
                <a:latin typeface="Georgia"/>
              </a:rPr>
              <a:t>. Bo mimo wszystko mam silny charakter. </a:t>
            </a:r>
            <a:r>
              <a:rPr lang="pl-PL" sz="1400" b="1" i="1" dirty="0">
                <a:solidFill>
                  <a:srgbClr val="19398A"/>
                </a:solidFill>
                <a:latin typeface="Georgia"/>
              </a:rPr>
              <a:t>I jakby on był taki delikatny, jakbym go zdominowała, to by mi się znudził i bym go </a:t>
            </a:r>
            <a:r>
              <a:rPr lang="pl-PL" sz="1400" b="1" i="1" dirty="0" smtClean="0">
                <a:solidFill>
                  <a:srgbClr val="19398A"/>
                </a:solidFill>
                <a:latin typeface="Georgia"/>
              </a:rPr>
              <a:t>zostawiła</a:t>
            </a:r>
            <a:r>
              <a:rPr lang="pl-PL" sz="1400" i="1" dirty="0" smtClean="0">
                <a:solidFill>
                  <a:srgbClr val="19398A"/>
                </a:solidFill>
                <a:latin typeface="Georgia"/>
              </a:rPr>
              <a:t>.  </a:t>
            </a:r>
            <a:r>
              <a:rPr lang="pl-PL" sz="1400" i="1" dirty="0">
                <a:solidFill>
                  <a:srgbClr val="19398A"/>
                </a:solidFill>
                <a:latin typeface="Georgia"/>
              </a:rPr>
              <a:t>[Siedlce, pracujące, FGI]</a:t>
            </a:r>
          </a:p>
        </p:txBody>
      </p:sp>
    </p:spTree>
    <p:extLst>
      <p:ext uri="{BB962C8B-B14F-4D97-AF65-F5344CB8AC3E}">
        <p14:creationId xmlns:p14="http://schemas.microsoft.com/office/powerpoint/2010/main" val="143028705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Kobiety z ZZ w męskich zawodach</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49</a:t>
            </a:fld>
            <a:endParaRPr dirty="0">
              <a:solidFill>
                <a:srgbClr val="C2D1D4">
                  <a:lumMod val="75000"/>
                </a:srgbClr>
              </a:solidFill>
            </a:endParaRPr>
          </a:p>
        </p:txBody>
      </p:sp>
      <p:grpSp>
        <p:nvGrpSpPr>
          <p:cNvPr id="5" name="Grupa 4"/>
          <p:cNvGrpSpPr/>
          <p:nvPr/>
        </p:nvGrpSpPr>
        <p:grpSpPr>
          <a:xfrm rot="5400000">
            <a:off x="-702020" y="1890369"/>
            <a:ext cx="4652332" cy="3466406"/>
            <a:chOff x="2421059" y="1712429"/>
            <a:chExt cx="5157125" cy="4867322"/>
          </a:xfrm>
        </p:grpSpPr>
        <p:sp>
          <p:nvSpPr>
            <p:cNvPr id="6" name="Strzałka w prawo 5"/>
            <p:cNvSpPr/>
            <p:nvPr/>
          </p:nvSpPr>
          <p:spPr>
            <a:xfrm>
              <a:off x="2845785" y="1712429"/>
              <a:ext cx="4307688" cy="4867322"/>
            </a:xfrm>
            <a:prstGeom prst="rightArrow">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Dowolny kształt 7"/>
            <p:cNvSpPr/>
            <p:nvPr/>
          </p:nvSpPr>
          <p:spPr>
            <a:xfrm rot="16200000">
              <a:off x="2073035" y="3359688"/>
              <a:ext cx="2305664" cy="1609616"/>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Wybór kobiecego kierunku w szkole ZZ jest oczywistością</a:t>
              </a:r>
              <a:endParaRPr lang="pl-PL" sz="1600" dirty="0">
                <a:solidFill>
                  <a:prstClr val="white"/>
                </a:solidFill>
                <a:latin typeface="Georgia"/>
              </a:endParaRPr>
            </a:p>
          </p:txBody>
        </p:sp>
        <p:sp>
          <p:nvSpPr>
            <p:cNvPr id="9" name="Dowolny kształt 8"/>
            <p:cNvSpPr/>
            <p:nvPr/>
          </p:nvSpPr>
          <p:spPr>
            <a:xfrm rot="16200000">
              <a:off x="3727839" y="3368833"/>
              <a:ext cx="2543560"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Kobiety pracujące w męskich zawodach muszą mieć pewność siebie</a:t>
              </a:r>
              <a:endParaRPr lang="pl-PL" sz="1600" dirty="0">
                <a:solidFill>
                  <a:prstClr val="white"/>
                </a:solidFill>
                <a:latin typeface="Georgia"/>
              </a:endParaRPr>
            </a:p>
          </p:txBody>
        </p:sp>
        <p:sp>
          <p:nvSpPr>
            <p:cNvPr id="10" name="Dowolny kształt 9"/>
            <p:cNvSpPr/>
            <p:nvPr/>
          </p:nvSpPr>
          <p:spPr>
            <a:xfrm rot="16200000">
              <a:off x="5620544" y="3359678"/>
              <a:ext cx="2305664" cy="1609617"/>
            </a:xfrm>
            <a:custGeom>
              <a:avLst/>
              <a:gdLst>
                <a:gd name="connsiteX0" fmla="*/ 0 w 1520360"/>
                <a:gd name="connsiteY0" fmla="*/ 253398 h 1946928"/>
                <a:gd name="connsiteX1" fmla="*/ 253398 w 1520360"/>
                <a:gd name="connsiteY1" fmla="*/ 0 h 1946928"/>
                <a:gd name="connsiteX2" fmla="*/ 1266962 w 1520360"/>
                <a:gd name="connsiteY2" fmla="*/ 0 h 1946928"/>
                <a:gd name="connsiteX3" fmla="*/ 1520360 w 1520360"/>
                <a:gd name="connsiteY3" fmla="*/ 253398 h 1946928"/>
                <a:gd name="connsiteX4" fmla="*/ 1520360 w 1520360"/>
                <a:gd name="connsiteY4" fmla="*/ 1693530 h 1946928"/>
                <a:gd name="connsiteX5" fmla="*/ 1266962 w 1520360"/>
                <a:gd name="connsiteY5" fmla="*/ 1946928 h 1946928"/>
                <a:gd name="connsiteX6" fmla="*/ 253398 w 1520360"/>
                <a:gd name="connsiteY6" fmla="*/ 1946928 h 1946928"/>
                <a:gd name="connsiteX7" fmla="*/ 0 w 1520360"/>
                <a:gd name="connsiteY7" fmla="*/ 1693530 h 1946928"/>
                <a:gd name="connsiteX8" fmla="*/ 0 w 1520360"/>
                <a:gd name="connsiteY8" fmla="*/ 253398 h 194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0360" h="1946928">
                  <a:moveTo>
                    <a:pt x="0" y="253398"/>
                  </a:moveTo>
                  <a:cubicBezTo>
                    <a:pt x="0" y="113450"/>
                    <a:pt x="113450" y="0"/>
                    <a:pt x="253398" y="0"/>
                  </a:cubicBezTo>
                  <a:lnTo>
                    <a:pt x="1266962" y="0"/>
                  </a:lnTo>
                  <a:cubicBezTo>
                    <a:pt x="1406910" y="0"/>
                    <a:pt x="1520360" y="113450"/>
                    <a:pt x="1520360" y="253398"/>
                  </a:cubicBezTo>
                  <a:lnTo>
                    <a:pt x="1520360" y="1693530"/>
                  </a:lnTo>
                  <a:cubicBezTo>
                    <a:pt x="1520360" y="1833478"/>
                    <a:pt x="1406910" y="1946928"/>
                    <a:pt x="1266962" y="1946928"/>
                  </a:cubicBezTo>
                  <a:lnTo>
                    <a:pt x="253398" y="1946928"/>
                  </a:lnTo>
                  <a:cubicBezTo>
                    <a:pt x="113450" y="1946928"/>
                    <a:pt x="0" y="1833478"/>
                    <a:pt x="0" y="1693530"/>
                  </a:cubicBezTo>
                  <a:lnTo>
                    <a:pt x="0" y="253398"/>
                  </a:lnTo>
                  <a:close/>
                </a:path>
              </a:pathLst>
            </a:custGeom>
            <a:solidFill>
              <a:schemeClr val="bg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1378" tIns="211378" rIns="211378" bIns="211378" numCol="1" spcCol="1270" anchor="ctr" anchorCtr="0">
              <a:noAutofit/>
            </a:bodyPr>
            <a:lstStyle/>
            <a:p>
              <a:pPr algn="ctr" defTabSz="1600200">
                <a:lnSpc>
                  <a:spcPct val="90000"/>
                </a:lnSpc>
                <a:spcBef>
                  <a:spcPct val="0"/>
                </a:spcBef>
                <a:spcAft>
                  <a:spcPct val="35000"/>
                </a:spcAft>
              </a:pPr>
              <a:r>
                <a:rPr lang="pl-PL" sz="1600" dirty="0" smtClean="0">
                  <a:solidFill>
                    <a:prstClr val="white"/>
                  </a:solidFill>
                  <a:latin typeface="Georgia"/>
                </a:rPr>
                <a:t>Widoczna jest jednak obawa o utratę kobiecości i męskości</a:t>
              </a:r>
              <a:endParaRPr lang="pl-PL" sz="1600" dirty="0">
                <a:solidFill>
                  <a:prstClr val="white"/>
                </a:solidFill>
                <a:latin typeface="Georgia"/>
              </a:endParaRPr>
            </a:p>
          </p:txBody>
        </p:sp>
      </p:grpSp>
      <p:sp>
        <p:nvSpPr>
          <p:cNvPr id="7" name="Text Placeholder 5"/>
          <p:cNvSpPr>
            <a:spLocks noGrp="1"/>
          </p:cNvSpPr>
          <p:nvPr>
            <p:ph type="body" sz="quarter" idx="19"/>
          </p:nvPr>
        </p:nvSpPr>
        <p:spPr>
          <a:xfrm>
            <a:off x="2934268" y="968982"/>
            <a:ext cx="5909481" cy="5343097"/>
          </a:xfrm>
        </p:spPr>
        <p:txBody>
          <a:bodyPr/>
          <a:lstStyle/>
          <a:p>
            <a:pPr marL="387350" lvl="4" indent="-285750" algn="just">
              <a:spcBef>
                <a:spcPts val="600"/>
              </a:spcBef>
              <a:buFont typeface="Wingdings" panose="05000000000000000000" pitchFamily="2" charset="2"/>
              <a:buChar char="§"/>
            </a:pPr>
            <a:r>
              <a:rPr lang="pl-PL" sz="1500" dirty="0" smtClean="0">
                <a:latin typeface="+mj-lt"/>
              </a:rPr>
              <a:t>Analiza postrzegania kobiet w męskich zawodach pokazuje, że z wyborem przez kobietę męskiego wyboru wiążą się liczne bariery:</a:t>
            </a:r>
          </a:p>
          <a:p>
            <a:pPr marL="387350" lvl="4" indent="-285750" algn="just">
              <a:spcBef>
                <a:spcPts val="600"/>
              </a:spcBef>
              <a:buFont typeface="Wingdings" panose="05000000000000000000" pitchFamily="2" charset="2"/>
              <a:buChar char="§"/>
            </a:pPr>
            <a:r>
              <a:rPr lang="pl-PL" sz="1500" b="1" dirty="0" smtClean="0">
                <a:latin typeface="+mj-lt"/>
              </a:rPr>
              <a:t>Ryzyko utraty kobiecości, problem ze znalezieniem partnera </a:t>
            </a:r>
            <a:r>
              <a:rPr lang="pl-PL" sz="1500" dirty="0" smtClean="0">
                <a:latin typeface="+mj-lt"/>
              </a:rPr>
              <a:t>wydaje się być najsilniejszą barierą. Pojawia się on na kilku etapach. Już sam wybór męskiej klasy i podejrzenie, że robi się to, żeby znaleźć partnera jest w tradycyjnym ujęciu niekobiece – to nie czekanie, aż znajdzie się adorator tylko aktywne wyjście w kierunku mężczyzn. Pojawia się też obawa, że kobieta pracująca z mężczyznami stanie się „kumplem”, a przestanie być kobietą, co oznacza że nie będzie postrzegana jako potencjalna partnerka. Ten deficyt kobiecości, kobieta musiałaby rekompensować seksownym ubraniem (mini i szpilki). Ciągle jednak pojawiałaby się obawa, że taka kobieta nie będzie miała partnera. Czułby się on zagrożony jej samowystarczalnością, kobieta mogłaby lepiej od niego zarabiać i nie wymagałaby pomocy przy wymianie opony… Również jednak mężczyzna pracujący w kobiecym zawodzie mógłby stracić swoją męskość i stać się nieatrakcyjny dla kobiety.</a:t>
            </a:r>
          </a:p>
          <a:p>
            <a:pPr marL="387350" lvl="4" indent="-285750" algn="just">
              <a:spcBef>
                <a:spcPts val="600"/>
              </a:spcBef>
              <a:buFont typeface="Wingdings" panose="05000000000000000000" pitchFamily="2" charset="2"/>
              <a:buChar char="§"/>
            </a:pPr>
            <a:r>
              <a:rPr lang="pl-PL" sz="1500" b="1" dirty="0" smtClean="0">
                <a:latin typeface="+mj-lt"/>
              </a:rPr>
              <a:t>Brak akceptacji przez pracodawcę </a:t>
            </a:r>
            <a:r>
              <a:rPr lang="pl-PL" sz="1500" dirty="0" smtClean="0">
                <a:latin typeface="+mj-lt"/>
              </a:rPr>
              <a:t>– silne jest również przekonanie, że pracodawca nie będzie chciał zatrudnić kobiety do męskiej pracy, bo nie uwierzy w jej kompetencje.</a:t>
            </a:r>
            <a:endParaRPr lang="pl-PL" sz="1500" b="1" dirty="0" smtClean="0">
              <a:latin typeface="+mj-lt"/>
            </a:endParaRPr>
          </a:p>
          <a:p>
            <a:pPr marL="101600" lvl="4" algn="just">
              <a:spcBef>
                <a:spcPts val="600"/>
              </a:spcBef>
            </a:pPr>
            <a:endParaRPr lang="pl-PL" sz="1500" dirty="0">
              <a:latin typeface="+mj-lt"/>
            </a:endParaRPr>
          </a:p>
          <a:p>
            <a:pPr marL="2159000" lvl="5" indent="-285750" algn="just">
              <a:spcBef>
                <a:spcPts val="600"/>
              </a:spcBef>
              <a:buFont typeface="Wingdings" pitchFamily="2" charset="2"/>
              <a:buChar char="§"/>
            </a:pPr>
            <a:endParaRPr lang="pl-PL" sz="1500" dirty="0">
              <a:solidFill>
                <a:schemeClr val="accent6"/>
              </a:solidFill>
              <a:latin typeface="+mj-lt"/>
            </a:endParaRPr>
          </a:p>
          <a:p>
            <a:pPr marL="2159000" lvl="5" indent="-285750" algn="just">
              <a:spcBef>
                <a:spcPts val="600"/>
              </a:spcBef>
              <a:buFont typeface="Wingdings" pitchFamily="2" charset="2"/>
              <a:buChar char="§"/>
            </a:pPr>
            <a:endParaRPr lang="pl-PL" sz="1500" dirty="0" smtClean="0">
              <a:solidFill>
                <a:schemeClr val="accent6"/>
              </a:solidFill>
              <a:latin typeface="+mj-lt"/>
            </a:endParaRPr>
          </a:p>
          <a:p>
            <a:pPr marL="2159000" lvl="5" indent="-285750" algn="just">
              <a:spcBef>
                <a:spcPts val="600"/>
              </a:spcBef>
              <a:buFont typeface="Wingdings" pitchFamily="2" charset="2"/>
              <a:buChar char="§"/>
            </a:pPr>
            <a:endParaRPr lang="pl-PL" sz="1500" dirty="0">
              <a:solidFill>
                <a:schemeClr val="accent6"/>
              </a:solidFill>
              <a:latin typeface="+mj-lt"/>
            </a:endParaRPr>
          </a:p>
          <a:p>
            <a:pPr marL="2159000" lvl="5" indent="-285750" algn="just">
              <a:spcBef>
                <a:spcPts val="600"/>
              </a:spcBef>
              <a:buFont typeface="Wingdings" pitchFamily="2" charset="2"/>
              <a:buChar char="§"/>
            </a:pPr>
            <a:endParaRPr lang="pl-PL" sz="1500" dirty="0">
              <a:solidFill>
                <a:schemeClr val="accent6"/>
              </a:solidFill>
              <a:latin typeface="+mj-lt"/>
            </a:endParaRPr>
          </a:p>
        </p:txBody>
      </p:sp>
    </p:spTree>
    <p:extLst>
      <p:ext uri="{BB962C8B-B14F-4D97-AF65-F5344CB8AC3E}">
        <p14:creationId xmlns:p14="http://schemas.microsoft.com/office/powerpoint/2010/main" val="16788670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Wprowadzenie</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5</a:t>
            </a:fld>
            <a:endParaRPr dirty="0">
              <a:solidFill>
                <a:srgbClr val="C2D1D4">
                  <a:lumMod val="75000"/>
                </a:srgbClr>
              </a:solidFill>
            </a:endParaRPr>
          </a:p>
        </p:txBody>
      </p:sp>
      <p:sp>
        <p:nvSpPr>
          <p:cNvPr id="6" name="Strzałka w prawo 5"/>
          <p:cNvSpPr/>
          <p:nvPr/>
        </p:nvSpPr>
        <p:spPr>
          <a:xfrm>
            <a:off x="600504" y="3875977"/>
            <a:ext cx="7983938" cy="996286"/>
          </a:xfrm>
          <a:prstGeom prst="rightArrow">
            <a:avLst/>
          </a:prstGeom>
          <a:solidFill>
            <a:schemeClr val="accent1"/>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pl-PL" dirty="0" err="1" smtClean="0">
              <a:solidFill>
                <a:srgbClr val="537177"/>
              </a:solidFill>
              <a:latin typeface="Arial Narrow" pitchFamily="34" charset="0"/>
            </a:endParaRPr>
          </a:p>
        </p:txBody>
      </p:sp>
      <p:sp>
        <p:nvSpPr>
          <p:cNvPr id="9" name="Text Placeholder 5"/>
          <p:cNvSpPr>
            <a:spLocks noGrp="1"/>
          </p:cNvSpPr>
          <p:nvPr>
            <p:ph type="body" sz="quarter" idx="19"/>
          </p:nvPr>
        </p:nvSpPr>
        <p:spPr>
          <a:xfrm>
            <a:off x="313898" y="1141279"/>
            <a:ext cx="8403139" cy="824003"/>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Raport opisuje doświadczenia kobiet z wykształceniem zasadniczym zawodowym (ZZ) na kolejnych etapach życia oraz ocenę dokonanego wyboru szkoły z perspektywy czasu.</a:t>
            </a:r>
          </a:p>
          <a:p>
            <a:pPr marL="387350" lvl="4" indent="-285750" algn="just">
              <a:spcBef>
                <a:spcPts val="600"/>
              </a:spcBef>
              <a:buFont typeface="Wingdings" panose="05000000000000000000" pitchFamily="2" charset="2"/>
              <a:buChar char="§"/>
            </a:pPr>
            <a:r>
              <a:rPr lang="pl-PL" sz="1600" b="1" dirty="0" smtClean="0">
                <a:latin typeface="+mj-lt"/>
              </a:rPr>
              <a:t>Uwzględnia również postrzeganie kobiet w męskich zawodach.</a:t>
            </a:r>
          </a:p>
          <a:p>
            <a:pPr marL="387350" lvl="4" indent="-285750" algn="just">
              <a:spcBef>
                <a:spcPts val="600"/>
              </a:spcBef>
              <a:buFont typeface="Wingdings" panose="05000000000000000000"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10" name="Objaśnienie prostokątne zaokrąglone 9"/>
          <p:cNvSpPr/>
          <p:nvPr/>
        </p:nvSpPr>
        <p:spPr>
          <a:xfrm>
            <a:off x="641450" y="2852391"/>
            <a:ext cx="1680976" cy="723331"/>
          </a:xfrm>
          <a:prstGeom prst="wedgeRoundRectCallout">
            <a:avLst>
              <a:gd name="adj1" fmla="val -23375"/>
              <a:gd name="adj2" fmla="val 134198"/>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dirty="0" smtClean="0">
                <a:solidFill>
                  <a:srgbClr val="537177"/>
                </a:solidFill>
                <a:latin typeface="+mj-lt"/>
              </a:rPr>
              <a:t>1. Okoliczności wyboru szkoły ZZ</a:t>
            </a:r>
          </a:p>
        </p:txBody>
      </p:sp>
      <p:sp>
        <p:nvSpPr>
          <p:cNvPr id="12" name="Objaśnienie prostokątne zaokrąglone 11"/>
          <p:cNvSpPr/>
          <p:nvPr/>
        </p:nvSpPr>
        <p:spPr>
          <a:xfrm>
            <a:off x="2172298" y="5051991"/>
            <a:ext cx="1539893" cy="723331"/>
          </a:xfrm>
          <a:prstGeom prst="wedgeRoundRectCallout">
            <a:avLst>
              <a:gd name="adj1" fmla="val -33510"/>
              <a:gd name="adj2" fmla="val -118632"/>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dirty="0">
                <a:solidFill>
                  <a:srgbClr val="537177"/>
                </a:solidFill>
                <a:latin typeface="+mj-lt"/>
              </a:rPr>
              <a:t>2</a:t>
            </a:r>
            <a:r>
              <a:rPr lang="pl-PL" sz="1400" dirty="0" smtClean="0">
                <a:solidFill>
                  <a:srgbClr val="537177"/>
                </a:solidFill>
                <a:latin typeface="+mj-lt"/>
              </a:rPr>
              <a:t>. Ocena kształcenia w szkole ZZ</a:t>
            </a:r>
          </a:p>
        </p:txBody>
      </p:sp>
      <p:sp>
        <p:nvSpPr>
          <p:cNvPr id="14" name="Objaśnienie prostokątne zaokrąglone 13"/>
          <p:cNvSpPr/>
          <p:nvPr/>
        </p:nvSpPr>
        <p:spPr>
          <a:xfrm>
            <a:off x="4139882" y="2856935"/>
            <a:ext cx="2019866" cy="723331"/>
          </a:xfrm>
          <a:prstGeom prst="wedgeRoundRectCallout">
            <a:avLst>
              <a:gd name="adj1" fmla="val -12564"/>
              <a:gd name="adj2" fmla="val 151179"/>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dirty="0" smtClean="0">
                <a:solidFill>
                  <a:srgbClr val="537177"/>
                </a:solidFill>
                <a:latin typeface="+mj-lt"/>
              </a:rPr>
              <a:t>3. Styczność z rynkiem pracy</a:t>
            </a:r>
          </a:p>
        </p:txBody>
      </p:sp>
      <p:sp>
        <p:nvSpPr>
          <p:cNvPr id="15" name="Objaśnienie prostokątne zaokrąglone 14"/>
          <p:cNvSpPr/>
          <p:nvPr/>
        </p:nvSpPr>
        <p:spPr>
          <a:xfrm>
            <a:off x="5695729" y="4019272"/>
            <a:ext cx="2265532" cy="989432"/>
          </a:xfrm>
          <a:prstGeom prst="wedgeRoundRectCallout">
            <a:avLst>
              <a:gd name="adj1" fmla="val -30237"/>
              <a:gd name="adj2" fmla="val -38487"/>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dirty="0" smtClean="0">
                <a:solidFill>
                  <a:srgbClr val="537177"/>
                </a:solidFill>
                <a:latin typeface="+mj-lt"/>
              </a:rPr>
              <a:t>Wybór szkoły ZZ z perspektywy czasu</a:t>
            </a:r>
          </a:p>
        </p:txBody>
      </p:sp>
      <p:sp>
        <p:nvSpPr>
          <p:cNvPr id="11" name="Objaśnienie prostokątne zaokrąglone 10"/>
          <p:cNvSpPr/>
          <p:nvPr/>
        </p:nvSpPr>
        <p:spPr>
          <a:xfrm>
            <a:off x="5684353" y="5127032"/>
            <a:ext cx="2265532" cy="989432"/>
          </a:xfrm>
          <a:prstGeom prst="wedgeRoundRectCallout">
            <a:avLst>
              <a:gd name="adj1" fmla="val -30237"/>
              <a:gd name="adj2" fmla="val -38487"/>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400" dirty="0" smtClean="0">
                <a:solidFill>
                  <a:srgbClr val="537177"/>
                </a:solidFill>
                <a:latin typeface="+mj-lt"/>
              </a:rPr>
              <a:t>Postrzeganie kobiet w męskich zawodach</a:t>
            </a:r>
          </a:p>
        </p:txBody>
      </p:sp>
    </p:spTree>
    <p:extLst>
      <p:ext uri="{BB962C8B-B14F-4D97-AF65-F5344CB8AC3E}">
        <p14:creationId xmlns:p14="http://schemas.microsoft.com/office/powerpoint/2010/main" val="379350019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Kobiety z ZZ w męskim zawodzie</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50</a:t>
            </a:fld>
            <a:endParaRPr dirty="0">
              <a:solidFill>
                <a:srgbClr val="C2D1D4">
                  <a:lumMod val="75000"/>
                </a:srgbClr>
              </a:solidFill>
            </a:endParaRPr>
          </a:p>
        </p:txBody>
      </p:sp>
      <p:sp>
        <p:nvSpPr>
          <p:cNvPr id="7" name="Text Placeholder 5"/>
          <p:cNvSpPr>
            <a:spLocks noGrp="1"/>
          </p:cNvSpPr>
          <p:nvPr>
            <p:ph type="body" sz="quarter" idx="19"/>
          </p:nvPr>
        </p:nvSpPr>
        <p:spPr>
          <a:xfrm>
            <a:off x="3016157" y="1078173"/>
            <a:ext cx="5773004" cy="5500050"/>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Kobiety pracujące w męskich zawodach zwykle pracowały w charakterze pomocników. </a:t>
            </a:r>
            <a:r>
              <a:rPr lang="pl-PL" sz="1600" dirty="0" smtClean="0">
                <a:latin typeface="+mj-lt"/>
              </a:rPr>
              <a:t>Znajdowały pracę w męskich branżach, ale zwykle była to rola pomocnika czy łącznika pomiędzy mężczyznami wykonującymi kluczowe czynności, a biurem. Wpływało to również na obniżenie płacy. Zdarzało się, że zarabiały nawet trzykrotnie mniej niż mężczyźni pracujący na podobnych stanowiskach. </a:t>
            </a:r>
          </a:p>
          <a:p>
            <a:pPr marL="387350" lvl="4" indent="-285750" algn="just">
              <a:spcBef>
                <a:spcPts val="600"/>
              </a:spcBef>
              <a:buFont typeface="Wingdings" panose="05000000000000000000" pitchFamily="2" charset="2"/>
              <a:buChar char="§"/>
            </a:pPr>
            <a:r>
              <a:rPr lang="pl-PL" sz="1600" dirty="0" smtClean="0">
                <a:latin typeface="+mj-lt"/>
              </a:rPr>
              <a:t>Dominowało jednak </a:t>
            </a:r>
            <a:r>
              <a:rPr lang="pl-PL" sz="1600" b="1" dirty="0" smtClean="0">
                <a:latin typeface="+mj-lt"/>
              </a:rPr>
              <a:t>zadowolenia z pracy w męskim towarzystwie</a:t>
            </a:r>
            <a:r>
              <a:rPr lang="pl-PL" sz="1600" dirty="0" smtClean="0">
                <a:latin typeface="+mj-lt"/>
              </a:rPr>
              <a:t>. Mówiono o dobrej atmosferze pracy (lepszej niż w kobiecym otoczeniu). </a:t>
            </a:r>
          </a:p>
          <a:p>
            <a:pPr marL="900113" lvl="5" indent="-176213" algn="just">
              <a:spcBef>
                <a:spcPts val="600"/>
              </a:spcBef>
              <a:buFont typeface="Wingdings" panose="05000000000000000000" pitchFamily="2" charset="2"/>
              <a:buChar char="§"/>
              <a:tabLst>
                <a:tab pos="900113" algn="l"/>
              </a:tabLst>
            </a:pPr>
            <a:r>
              <a:rPr lang="pl-PL" sz="1400" i="1" dirty="0" smtClean="0">
                <a:solidFill>
                  <a:schemeClr val="accent4">
                    <a:lumMod val="75000"/>
                  </a:schemeClr>
                </a:solidFill>
                <a:latin typeface="+mj-lt"/>
              </a:rPr>
              <a:t>Ja zawsze trzymam się z chłopakami, nawet w życiu prywatnym.  (…) O wiele lepiej się rozmawia. Nie komplikują sytuacji</a:t>
            </a:r>
            <a:r>
              <a:rPr lang="pl-PL" sz="1400" i="1" dirty="0">
                <a:solidFill>
                  <a:schemeClr val="accent4">
                    <a:lumMod val="75000"/>
                  </a:schemeClr>
                </a:solidFill>
                <a:latin typeface="+mj-lt"/>
              </a:rPr>
              <a:t>. </a:t>
            </a:r>
            <a:r>
              <a:rPr lang="pl-PL" sz="1400" i="1" dirty="0" smtClean="0">
                <a:solidFill>
                  <a:schemeClr val="accent4">
                    <a:lumMod val="75000"/>
                  </a:schemeClr>
                </a:solidFill>
                <a:latin typeface="+mj-lt"/>
              </a:rPr>
              <a:t>[Siedlce</a:t>
            </a:r>
            <a:r>
              <a:rPr lang="pl-PL" sz="1400" i="1" dirty="0">
                <a:solidFill>
                  <a:schemeClr val="accent4">
                    <a:lumMod val="75000"/>
                  </a:schemeClr>
                </a:solidFill>
                <a:latin typeface="+mj-lt"/>
              </a:rPr>
              <a:t>, pracujące, FGI</a:t>
            </a:r>
            <a:r>
              <a:rPr lang="pl-PL" sz="1400" i="1" dirty="0" smtClean="0">
                <a:solidFill>
                  <a:schemeClr val="accent4">
                    <a:lumMod val="75000"/>
                  </a:schemeClr>
                </a:solidFill>
                <a:latin typeface="+mj-lt"/>
              </a:rPr>
              <a:t>]</a:t>
            </a:r>
          </a:p>
          <a:p>
            <a:pPr marL="387350" lvl="4" indent="-285750" algn="just">
              <a:spcBef>
                <a:spcPts val="600"/>
              </a:spcBef>
              <a:buFont typeface="Wingdings" panose="05000000000000000000" pitchFamily="2" charset="2"/>
              <a:buChar char="§"/>
            </a:pPr>
            <a:r>
              <a:rPr lang="pl-PL" sz="1400" b="1" dirty="0" smtClean="0">
                <a:latin typeface="+mj-lt"/>
              </a:rPr>
              <a:t>Nie pojawiały się problemy z zapleczem socjalnym. </a:t>
            </a:r>
            <a:r>
              <a:rPr lang="pl-PL" sz="1400" dirty="0" smtClean="0">
                <a:latin typeface="+mj-lt"/>
              </a:rPr>
              <a:t>Czasami pracodawca tworzył osobną łazienkę  dla zatrudnionych kobiet. </a:t>
            </a:r>
            <a:r>
              <a:rPr lang="pl-PL" sz="1400" dirty="0">
                <a:latin typeface="+mj-lt"/>
              </a:rPr>
              <a:t> </a:t>
            </a:r>
            <a:r>
              <a:rPr lang="pl-PL" sz="1400" dirty="0" smtClean="0">
                <a:latin typeface="+mj-lt"/>
              </a:rPr>
              <a:t>Nawet jeśli nie było odrębnego pomieszczenia to nie było to przez kobiety traktowane jako problem. </a:t>
            </a:r>
            <a:endParaRPr lang="pl-PL" sz="1400" dirty="0">
              <a:latin typeface="+mj-lt"/>
            </a:endParaRPr>
          </a:p>
        </p:txBody>
      </p:sp>
      <p:sp>
        <p:nvSpPr>
          <p:cNvPr id="6" name="pole tekstowe 5"/>
          <p:cNvSpPr txBox="1"/>
          <p:nvPr/>
        </p:nvSpPr>
        <p:spPr>
          <a:xfrm>
            <a:off x="27285" y="1842451"/>
            <a:ext cx="2811448" cy="3416320"/>
          </a:xfrm>
          <a:prstGeom prst="rect">
            <a:avLst/>
          </a:prstGeom>
          <a:noFill/>
        </p:spPr>
        <p:txBody>
          <a:bodyPr wrap="square" rtlCol="0">
            <a:spAutoFit/>
          </a:bodyPr>
          <a:lstStyle/>
          <a:p>
            <a:pPr algn="ctr"/>
            <a:r>
              <a:rPr lang="pl-PL" sz="2400" b="1" dirty="0" smtClean="0">
                <a:solidFill>
                  <a:srgbClr val="B2BB1E"/>
                </a:solidFill>
                <a:latin typeface="Georgia"/>
              </a:rPr>
              <a:t>Doświadczenia kobiet pracujących w męskich zawodach potwierdzają obawy związane z podejściem pracodawców</a:t>
            </a:r>
          </a:p>
        </p:txBody>
      </p:sp>
    </p:spTree>
    <p:extLst>
      <p:ext uri="{BB962C8B-B14F-4D97-AF65-F5344CB8AC3E}">
        <p14:creationId xmlns:p14="http://schemas.microsoft.com/office/powerpoint/2010/main" val="385121680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6107" y="2241810"/>
            <a:ext cx="8291786" cy="738664"/>
          </a:xfrm>
        </p:spPr>
        <p:txBody>
          <a:bodyPr/>
          <a:lstStyle/>
          <a:p>
            <a:r>
              <a:rPr lang="pl-PL" dirty="0" smtClean="0"/>
              <a:t>Najważniejsze wyniki</a:t>
            </a:r>
            <a:endParaRPr lang="en-US" dirty="0"/>
          </a:p>
        </p:txBody>
      </p:sp>
      <p:sp>
        <p:nvSpPr>
          <p:cNvPr id="4" name="Slide Number Placeholder 3"/>
          <p:cNvSpPr>
            <a:spLocks noGrp="1"/>
          </p:cNvSpPr>
          <p:nvPr>
            <p:ph type="sldNum" sz="quarter" idx="11"/>
          </p:nvPr>
        </p:nvSpPr>
        <p:spPr/>
        <p:txBody>
          <a:bodyPr/>
          <a:lstStyle/>
          <a:p>
            <a:fld id="{19AB4E72-7858-48F1-A40D-12FF09E4BFB8}" type="slidenum">
              <a:rPr lang="en-US" smtClean="0"/>
              <a:pPr/>
              <a:t>6</a:t>
            </a:fld>
            <a:endParaRPr lang="en-US" dirty="0"/>
          </a:p>
        </p:txBody>
      </p:sp>
    </p:spTree>
    <p:extLst>
      <p:ext uri="{BB962C8B-B14F-4D97-AF65-F5344CB8AC3E}">
        <p14:creationId xmlns:p14="http://schemas.microsoft.com/office/powerpoint/2010/main" val="30681115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Najważniejsze wyniki</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7</a:t>
            </a:fld>
            <a:endParaRPr dirty="0">
              <a:solidFill>
                <a:srgbClr val="C2D1D4">
                  <a:lumMod val="75000"/>
                </a:srgbClr>
              </a:solidFill>
            </a:endParaRPr>
          </a:p>
        </p:txBody>
      </p:sp>
      <p:sp>
        <p:nvSpPr>
          <p:cNvPr id="6" name="Strzałka w prawo 5"/>
          <p:cNvSpPr/>
          <p:nvPr/>
        </p:nvSpPr>
        <p:spPr>
          <a:xfrm>
            <a:off x="600504" y="3398297"/>
            <a:ext cx="7983938" cy="996286"/>
          </a:xfrm>
          <a:prstGeom prst="rightArrow">
            <a:avLst/>
          </a:prstGeom>
          <a:solidFill>
            <a:schemeClr val="accent1"/>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pl-PL" dirty="0" err="1" smtClean="0">
              <a:solidFill>
                <a:srgbClr val="537177"/>
              </a:solidFill>
            </a:endParaRPr>
          </a:p>
        </p:txBody>
      </p:sp>
      <p:sp>
        <p:nvSpPr>
          <p:cNvPr id="9" name="Text Placeholder 5"/>
          <p:cNvSpPr>
            <a:spLocks noGrp="1"/>
          </p:cNvSpPr>
          <p:nvPr>
            <p:ph type="body" sz="quarter" idx="19"/>
          </p:nvPr>
        </p:nvSpPr>
        <p:spPr>
          <a:xfrm>
            <a:off x="313898" y="1141279"/>
            <a:ext cx="8403139" cy="824003"/>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Analizując wyniki można wskazać kluczowe problemy i bariery na jakie natrafiają kobiety z wykształceniem ZZ</a:t>
            </a:r>
            <a:r>
              <a:rPr lang="pl-PL" sz="1600" dirty="0" smtClean="0">
                <a:latin typeface="+mj-lt"/>
              </a:rPr>
              <a:t>. </a:t>
            </a: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10" name="Objaśnienie prostokątne zaokrąglone 9"/>
          <p:cNvSpPr/>
          <p:nvPr/>
        </p:nvSpPr>
        <p:spPr>
          <a:xfrm>
            <a:off x="491322" y="2374711"/>
            <a:ext cx="1528547" cy="723331"/>
          </a:xfrm>
          <a:prstGeom prst="wedgeRoundRectCallout">
            <a:avLst>
              <a:gd name="adj1" fmla="val -23375"/>
              <a:gd name="adj2" fmla="val 134198"/>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200" dirty="0" smtClean="0">
                <a:solidFill>
                  <a:srgbClr val="537177"/>
                </a:solidFill>
                <a:latin typeface="Georgia"/>
              </a:rPr>
              <a:t>1. Okoliczności wyboru szkoły ZZ</a:t>
            </a:r>
          </a:p>
        </p:txBody>
      </p:sp>
      <p:sp>
        <p:nvSpPr>
          <p:cNvPr id="12" name="Objaśnienie prostokątne zaokrąglone 11"/>
          <p:cNvSpPr/>
          <p:nvPr/>
        </p:nvSpPr>
        <p:spPr>
          <a:xfrm>
            <a:off x="2172298" y="4506071"/>
            <a:ext cx="1539893" cy="723331"/>
          </a:xfrm>
          <a:prstGeom prst="wedgeRoundRectCallout">
            <a:avLst>
              <a:gd name="adj1" fmla="val -33510"/>
              <a:gd name="adj2" fmla="val -118632"/>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200" dirty="0">
                <a:solidFill>
                  <a:srgbClr val="537177"/>
                </a:solidFill>
                <a:latin typeface="Georgia"/>
              </a:rPr>
              <a:t>2</a:t>
            </a:r>
            <a:r>
              <a:rPr lang="pl-PL" sz="1200" dirty="0" smtClean="0">
                <a:solidFill>
                  <a:srgbClr val="537177"/>
                </a:solidFill>
                <a:latin typeface="Georgia"/>
              </a:rPr>
              <a:t>. Ocena kształcenia w szkole ZZ</a:t>
            </a:r>
          </a:p>
        </p:txBody>
      </p:sp>
      <p:sp>
        <p:nvSpPr>
          <p:cNvPr id="14" name="Objaśnienie prostokątne zaokrąglone 13"/>
          <p:cNvSpPr/>
          <p:nvPr/>
        </p:nvSpPr>
        <p:spPr>
          <a:xfrm>
            <a:off x="3878283" y="2565766"/>
            <a:ext cx="1429008" cy="723331"/>
          </a:xfrm>
          <a:prstGeom prst="wedgeRoundRectCallout">
            <a:avLst>
              <a:gd name="adj1" fmla="val -12564"/>
              <a:gd name="adj2" fmla="val 151179"/>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200" dirty="0" smtClean="0">
                <a:solidFill>
                  <a:srgbClr val="537177"/>
                </a:solidFill>
                <a:latin typeface="Georgia"/>
              </a:rPr>
              <a:t>3. Styczność z rynkiem pracy</a:t>
            </a:r>
          </a:p>
        </p:txBody>
      </p:sp>
      <p:cxnSp>
        <p:nvCxnSpPr>
          <p:cNvPr id="3" name="Łącznik prosty ze strzałką 2"/>
          <p:cNvCxnSpPr/>
          <p:nvPr/>
        </p:nvCxnSpPr>
        <p:spPr>
          <a:xfrm flipV="1">
            <a:off x="1146412" y="3910088"/>
            <a:ext cx="27295" cy="1401202"/>
          </a:xfrm>
          <a:prstGeom prst="straightConnector1">
            <a:avLst/>
          </a:prstGeom>
          <a:ln w="381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355996" y="5338586"/>
            <a:ext cx="2032362" cy="1169551"/>
          </a:xfrm>
          <a:prstGeom prst="rect">
            <a:avLst/>
          </a:prstGeom>
          <a:noFill/>
          <a:ln w="38100">
            <a:solidFill>
              <a:srgbClr val="FF0000"/>
            </a:solidFill>
          </a:ln>
        </p:spPr>
        <p:txBody>
          <a:bodyPr wrap="square" rtlCol="0">
            <a:spAutoFit/>
          </a:bodyPr>
          <a:lstStyle/>
          <a:p>
            <a:r>
              <a:rPr lang="pl-PL" sz="1400" dirty="0" smtClean="0">
                <a:latin typeface="+mj-lt"/>
              </a:rPr>
              <a:t>Rodziny wielodzietne, niskie wykształcenie rodziców, przypadkowy wybór kierunku kształcenia</a:t>
            </a:r>
          </a:p>
        </p:txBody>
      </p:sp>
      <p:cxnSp>
        <p:nvCxnSpPr>
          <p:cNvPr id="16" name="Łącznik prosty ze strzałką 15"/>
          <p:cNvCxnSpPr/>
          <p:nvPr/>
        </p:nvCxnSpPr>
        <p:spPr>
          <a:xfrm>
            <a:off x="2813714" y="2927432"/>
            <a:ext cx="0" cy="1012240"/>
          </a:xfrm>
          <a:prstGeom prst="straightConnector1">
            <a:avLst/>
          </a:prstGeom>
          <a:ln w="381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2171728" y="1976089"/>
            <a:ext cx="1294804" cy="954107"/>
          </a:xfrm>
          <a:prstGeom prst="rect">
            <a:avLst/>
          </a:prstGeom>
          <a:noFill/>
          <a:ln w="38100">
            <a:solidFill>
              <a:srgbClr val="FF0000"/>
            </a:solidFill>
          </a:ln>
        </p:spPr>
        <p:txBody>
          <a:bodyPr wrap="square" rtlCol="0">
            <a:spAutoFit/>
          </a:bodyPr>
          <a:lstStyle/>
          <a:p>
            <a:r>
              <a:rPr lang="pl-PL" sz="1400" dirty="0" smtClean="0">
                <a:latin typeface="+mj-lt"/>
              </a:rPr>
              <a:t>Praktyki prowadzone tylko w szkołach.</a:t>
            </a:r>
          </a:p>
        </p:txBody>
      </p:sp>
      <p:cxnSp>
        <p:nvCxnSpPr>
          <p:cNvPr id="18" name="Łącznik prosty ze strzałką 17"/>
          <p:cNvCxnSpPr/>
          <p:nvPr/>
        </p:nvCxnSpPr>
        <p:spPr>
          <a:xfrm flipV="1">
            <a:off x="3850988" y="3912360"/>
            <a:ext cx="27295" cy="1401202"/>
          </a:xfrm>
          <a:prstGeom prst="straightConnector1">
            <a:avLst/>
          </a:prstGeom>
          <a:ln w="381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2696579" y="5354506"/>
            <a:ext cx="2066490" cy="954107"/>
          </a:xfrm>
          <a:prstGeom prst="rect">
            <a:avLst/>
          </a:prstGeom>
          <a:noFill/>
          <a:ln w="38100">
            <a:solidFill>
              <a:srgbClr val="FF0000"/>
            </a:solidFill>
          </a:ln>
        </p:spPr>
        <p:txBody>
          <a:bodyPr wrap="square" rtlCol="0">
            <a:spAutoFit/>
          </a:bodyPr>
          <a:lstStyle/>
          <a:p>
            <a:r>
              <a:rPr lang="pl-PL" sz="1400" dirty="0" smtClean="0">
                <a:latin typeface="+mj-lt"/>
              </a:rPr>
              <a:t>Poczucie, że jest się zbyt młodym do pracy, przerwa po szkole przed podjęciem pracy.</a:t>
            </a:r>
          </a:p>
        </p:txBody>
      </p:sp>
      <p:cxnSp>
        <p:nvCxnSpPr>
          <p:cNvPr id="20" name="Łącznik prosty ze strzałką 19"/>
          <p:cNvCxnSpPr/>
          <p:nvPr/>
        </p:nvCxnSpPr>
        <p:spPr>
          <a:xfrm>
            <a:off x="7033218" y="3189016"/>
            <a:ext cx="0" cy="506120"/>
          </a:xfrm>
          <a:prstGeom prst="straightConnector1">
            <a:avLst/>
          </a:prstGeom>
          <a:ln w="381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864824" y="2005657"/>
            <a:ext cx="1692332" cy="1169551"/>
          </a:xfrm>
          <a:prstGeom prst="rect">
            <a:avLst/>
          </a:prstGeom>
          <a:noFill/>
          <a:ln w="38100">
            <a:solidFill>
              <a:srgbClr val="FF0000"/>
            </a:solidFill>
          </a:ln>
        </p:spPr>
        <p:txBody>
          <a:bodyPr wrap="square" rtlCol="0">
            <a:spAutoFit/>
          </a:bodyPr>
          <a:lstStyle/>
          <a:p>
            <a:r>
              <a:rPr lang="pl-PL" sz="1400" dirty="0" smtClean="0">
                <a:latin typeface="+mj-lt"/>
              </a:rPr>
              <a:t>Brak umowy o pracę, odkładanie decyzji o macierzyństwie, obawy o przyszłość</a:t>
            </a:r>
          </a:p>
        </p:txBody>
      </p:sp>
      <p:cxnSp>
        <p:nvCxnSpPr>
          <p:cNvPr id="22" name="Łącznik prosty ze strzałką 21"/>
          <p:cNvCxnSpPr/>
          <p:nvPr/>
        </p:nvCxnSpPr>
        <p:spPr>
          <a:xfrm flipV="1">
            <a:off x="4522011" y="3900985"/>
            <a:ext cx="0" cy="493598"/>
          </a:xfrm>
          <a:prstGeom prst="straightConnector1">
            <a:avLst/>
          </a:prstGeom>
          <a:ln w="38100">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254724" y="4415066"/>
            <a:ext cx="2105134" cy="738664"/>
          </a:xfrm>
          <a:prstGeom prst="rect">
            <a:avLst/>
          </a:prstGeom>
          <a:noFill/>
          <a:ln w="38100">
            <a:solidFill>
              <a:srgbClr val="FF0000"/>
            </a:solidFill>
          </a:ln>
        </p:spPr>
        <p:txBody>
          <a:bodyPr wrap="square" rtlCol="0">
            <a:spAutoFit/>
          </a:bodyPr>
          <a:lstStyle/>
          <a:p>
            <a:r>
              <a:rPr lang="pl-PL" sz="1400" dirty="0" smtClean="0">
                <a:latin typeface="+mj-lt"/>
              </a:rPr>
              <a:t>Urodzenie dziecka przed rozpoczęciem pracy zawodowej.</a:t>
            </a:r>
          </a:p>
        </p:txBody>
      </p:sp>
      <p:sp>
        <p:nvSpPr>
          <p:cNvPr id="26" name="pole tekstowe 25"/>
          <p:cNvSpPr txBox="1"/>
          <p:nvPr/>
        </p:nvSpPr>
        <p:spPr>
          <a:xfrm>
            <a:off x="6665257" y="4411158"/>
            <a:ext cx="2105134" cy="954107"/>
          </a:xfrm>
          <a:prstGeom prst="rect">
            <a:avLst/>
          </a:prstGeom>
          <a:noFill/>
          <a:ln w="38100">
            <a:solidFill>
              <a:srgbClr val="FF0000"/>
            </a:solidFill>
          </a:ln>
        </p:spPr>
        <p:txBody>
          <a:bodyPr wrap="square" rtlCol="0">
            <a:spAutoFit/>
          </a:bodyPr>
          <a:lstStyle/>
          <a:p>
            <a:r>
              <a:rPr lang="pl-PL" sz="1400" dirty="0" smtClean="0">
                <a:latin typeface="+mj-lt"/>
              </a:rPr>
              <a:t>Tradycyjne postrzeganie kobiecości jako bariera do podjęcia męskich zawodów.</a:t>
            </a:r>
          </a:p>
        </p:txBody>
      </p:sp>
      <p:sp>
        <p:nvSpPr>
          <p:cNvPr id="27" name="pole tekstowe 26"/>
          <p:cNvSpPr txBox="1"/>
          <p:nvPr/>
        </p:nvSpPr>
        <p:spPr>
          <a:xfrm>
            <a:off x="6462809" y="5437030"/>
            <a:ext cx="2105134" cy="738664"/>
          </a:xfrm>
          <a:prstGeom prst="rect">
            <a:avLst/>
          </a:prstGeom>
          <a:noFill/>
          <a:ln w="38100">
            <a:solidFill>
              <a:srgbClr val="FF0000"/>
            </a:solidFill>
          </a:ln>
        </p:spPr>
        <p:txBody>
          <a:bodyPr wrap="square" rtlCol="0">
            <a:spAutoFit/>
          </a:bodyPr>
          <a:lstStyle/>
          <a:p>
            <a:r>
              <a:rPr lang="pl-PL" sz="1400" dirty="0" smtClean="0">
                <a:latin typeface="+mj-lt"/>
              </a:rPr>
              <a:t>Brak akceptacji kobiet w męskich zawodach ze strony pracodawców.</a:t>
            </a:r>
          </a:p>
        </p:txBody>
      </p:sp>
      <p:sp>
        <p:nvSpPr>
          <p:cNvPr id="28" name="pole tekstowe 27"/>
          <p:cNvSpPr txBox="1"/>
          <p:nvPr/>
        </p:nvSpPr>
        <p:spPr>
          <a:xfrm>
            <a:off x="5333982" y="2292538"/>
            <a:ext cx="1448954" cy="954107"/>
          </a:xfrm>
          <a:prstGeom prst="rect">
            <a:avLst/>
          </a:prstGeom>
          <a:noFill/>
          <a:ln w="38100">
            <a:solidFill>
              <a:srgbClr val="FF0000"/>
            </a:solidFill>
          </a:ln>
        </p:spPr>
        <p:txBody>
          <a:bodyPr wrap="square" rtlCol="0">
            <a:spAutoFit/>
          </a:bodyPr>
          <a:lstStyle/>
          <a:p>
            <a:r>
              <a:rPr lang="pl-PL" sz="1400" dirty="0" smtClean="0">
                <a:latin typeface="+mj-lt"/>
              </a:rPr>
              <a:t>Brak szacunku dla osób z wykształceniem ZZ</a:t>
            </a:r>
          </a:p>
        </p:txBody>
      </p:sp>
    </p:spTree>
    <p:extLst>
      <p:ext uri="{BB962C8B-B14F-4D97-AF65-F5344CB8AC3E}">
        <p14:creationId xmlns:p14="http://schemas.microsoft.com/office/powerpoint/2010/main" val="270275498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Najważniejsze wyniki</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8</a:t>
            </a:fld>
            <a:endParaRPr dirty="0">
              <a:solidFill>
                <a:srgbClr val="C2D1D4">
                  <a:lumMod val="75000"/>
                </a:srgbClr>
              </a:solidFill>
            </a:endParaRPr>
          </a:p>
        </p:txBody>
      </p:sp>
      <p:sp>
        <p:nvSpPr>
          <p:cNvPr id="6" name="Strzałka w prawo 5"/>
          <p:cNvSpPr/>
          <p:nvPr/>
        </p:nvSpPr>
        <p:spPr>
          <a:xfrm>
            <a:off x="600504" y="3398297"/>
            <a:ext cx="7983938" cy="996286"/>
          </a:xfrm>
          <a:prstGeom prst="rightArrow">
            <a:avLst/>
          </a:prstGeom>
          <a:solidFill>
            <a:schemeClr val="accent1"/>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pl-PL" dirty="0" err="1" smtClean="0">
              <a:solidFill>
                <a:srgbClr val="537177"/>
              </a:solidFill>
            </a:endParaRPr>
          </a:p>
        </p:txBody>
      </p:sp>
      <p:sp>
        <p:nvSpPr>
          <p:cNvPr id="9" name="Text Placeholder 5"/>
          <p:cNvSpPr>
            <a:spLocks noGrp="1"/>
          </p:cNvSpPr>
          <p:nvPr>
            <p:ph type="body" sz="quarter" idx="19"/>
          </p:nvPr>
        </p:nvSpPr>
        <p:spPr>
          <a:xfrm>
            <a:off x="313898" y="1141279"/>
            <a:ext cx="8403139" cy="824003"/>
          </a:xfrm>
        </p:spPr>
        <p:txBody>
          <a:bodyPr/>
          <a:lstStyle/>
          <a:p>
            <a:pPr marL="387350" lvl="4" indent="-285750" algn="just">
              <a:spcBef>
                <a:spcPts val="600"/>
              </a:spcBef>
              <a:buFont typeface="Wingdings" panose="05000000000000000000" pitchFamily="2" charset="2"/>
              <a:buChar char="§"/>
            </a:pPr>
            <a:r>
              <a:rPr lang="pl-PL" sz="1600" b="1" dirty="0" smtClean="0">
                <a:latin typeface="+mj-lt"/>
              </a:rPr>
              <a:t>Można również wskazać na czynniki, które sprzyjają pozytywnemu ukształtowaniu sytuacji:</a:t>
            </a: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
        <p:nvSpPr>
          <p:cNvPr id="10" name="Objaśnienie prostokątne zaokrąglone 9"/>
          <p:cNvSpPr/>
          <p:nvPr/>
        </p:nvSpPr>
        <p:spPr>
          <a:xfrm>
            <a:off x="491322" y="2361063"/>
            <a:ext cx="1528547" cy="723331"/>
          </a:xfrm>
          <a:prstGeom prst="wedgeRoundRectCallout">
            <a:avLst>
              <a:gd name="adj1" fmla="val -23375"/>
              <a:gd name="adj2" fmla="val 134198"/>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200" dirty="0" smtClean="0">
                <a:solidFill>
                  <a:srgbClr val="537177"/>
                </a:solidFill>
                <a:latin typeface="Georgia"/>
              </a:rPr>
              <a:t>1. Okoliczności wyboru szkoły ZZ</a:t>
            </a:r>
          </a:p>
        </p:txBody>
      </p:sp>
      <p:sp>
        <p:nvSpPr>
          <p:cNvPr id="12" name="Objaśnienie prostokątne zaokrąglone 11"/>
          <p:cNvSpPr/>
          <p:nvPr/>
        </p:nvSpPr>
        <p:spPr>
          <a:xfrm>
            <a:off x="2172298" y="4506071"/>
            <a:ext cx="1539893" cy="723331"/>
          </a:xfrm>
          <a:prstGeom prst="wedgeRoundRectCallout">
            <a:avLst>
              <a:gd name="adj1" fmla="val -33510"/>
              <a:gd name="adj2" fmla="val -118632"/>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200" dirty="0">
                <a:solidFill>
                  <a:srgbClr val="537177"/>
                </a:solidFill>
                <a:latin typeface="Georgia"/>
              </a:rPr>
              <a:t>2</a:t>
            </a:r>
            <a:r>
              <a:rPr lang="pl-PL" sz="1200" dirty="0" smtClean="0">
                <a:solidFill>
                  <a:srgbClr val="537177"/>
                </a:solidFill>
                <a:latin typeface="Georgia"/>
              </a:rPr>
              <a:t>. Ocena kształcenia w szkole ZZ</a:t>
            </a:r>
          </a:p>
        </p:txBody>
      </p:sp>
      <p:sp>
        <p:nvSpPr>
          <p:cNvPr id="14" name="Objaśnienie prostokątne zaokrąglone 13"/>
          <p:cNvSpPr/>
          <p:nvPr/>
        </p:nvSpPr>
        <p:spPr>
          <a:xfrm>
            <a:off x="3730443" y="2379255"/>
            <a:ext cx="1510290" cy="723331"/>
          </a:xfrm>
          <a:prstGeom prst="wedgeRoundRectCallout">
            <a:avLst>
              <a:gd name="adj1" fmla="val -12564"/>
              <a:gd name="adj2" fmla="val 151179"/>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r>
              <a:rPr lang="pl-PL" sz="1200" dirty="0" smtClean="0">
                <a:solidFill>
                  <a:srgbClr val="537177"/>
                </a:solidFill>
                <a:latin typeface="Georgia"/>
              </a:rPr>
              <a:t>3. Styczność z rynkiem pracy</a:t>
            </a:r>
          </a:p>
        </p:txBody>
      </p:sp>
      <p:cxnSp>
        <p:nvCxnSpPr>
          <p:cNvPr id="3" name="Łącznik prosty ze strzałką 2"/>
          <p:cNvCxnSpPr/>
          <p:nvPr/>
        </p:nvCxnSpPr>
        <p:spPr>
          <a:xfrm flipV="1">
            <a:off x="1146412" y="3910088"/>
            <a:ext cx="27295" cy="1401202"/>
          </a:xfrm>
          <a:prstGeom prst="straightConnector1">
            <a:avLst/>
          </a:prstGeom>
          <a:ln w="381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5" name="pole tekstowe 4"/>
          <p:cNvSpPr txBox="1"/>
          <p:nvPr/>
        </p:nvSpPr>
        <p:spPr>
          <a:xfrm>
            <a:off x="355996" y="5297642"/>
            <a:ext cx="2032362" cy="1384995"/>
          </a:xfrm>
          <a:prstGeom prst="rect">
            <a:avLst/>
          </a:prstGeom>
          <a:noFill/>
          <a:ln w="38100">
            <a:solidFill>
              <a:schemeClr val="accent1"/>
            </a:solidFill>
          </a:ln>
        </p:spPr>
        <p:txBody>
          <a:bodyPr wrap="square" rtlCol="0">
            <a:spAutoFit/>
          </a:bodyPr>
          <a:lstStyle/>
          <a:p>
            <a:r>
              <a:rPr lang="pl-PL" sz="1400" dirty="0" smtClean="0">
                <a:solidFill>
                  <a:srgbClr val="000000"/>
                </a:solidFill>
                <a:latin typeface="Georgia"/>
              </a:rPr>
              <a:t>Wybór zawodu, który zarazem jest hobby. Kierunek kształcenia zgodny z zapotrzebowaniem na lokalnym rynku pracy.</a:t>
            </a:r>
          </a:p>
        </p:txBody>
      </p:sp>
      <p:cxnSp>
        <p:nvCxnSpPr>
          <p:cNvPr id="16" name="Łącznik prosty ze strzałką 15"/>
          <p:cNvCxnSpPr/>
          <p:nvPr/>
        </p:nvCxnSpPr>
        <p:spPr>
          <a:xfrm>
            <a:off x="2813714" y="2927432"/>
            <a:ext cx="0" cy="1012240"/>
          </a:xfrm>
          <a:prstGeom prst="straightConnector1">
            <a:avLst/>
          </a:prstGeom>
          <a:ln w="381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7" name="pole tekstowe 16"/>
          <p:cNvSpPr txBox="1"/>
          <p:nvPr/>
        </p:nvSpPr>
        <p:spPr>
          <a:xfrm>
            <a:off x="2172297" y="1978362"/>
            <a:ext cx="1417063" cy="954107"/>
          </a:xfrm>
          <a:prstGeom prst="rect">
            <a:avLst/>
          </a:prstGeom>
          <a:noFill/>
          <a:ln w="38100">
            <a:solidFill>
              <a:schemeClr val="accent1"/>
            </a:solidFill>
          </a:ln>
        </p:spPr>
        <p:txBody>
          <a:bodyPr wrap="square" rtlCol="0">
            <a:spAutoFit/>
          </a:bodyPr>
          <a:lstStyle/>
          <a:p>
            <a:r>
              <a:rPr lang="pl-PL" sz="1400" dirty="0" smtClean="0">
                <a:solidFill>
                  <a:srgbClr val="000000"/>
                </a:solidFill>
                <a:latin typeface="Georgia"/>
              </a:rPr>
              <a:t>Praktyki u pracodawcy poszukującego pracowników</a:t>
            </a:r>
          </a:p>
        </p:txBody>
      </p:sp>
      <p:cxnSp>
        <p:nvCxnSpPr>
          <p:cNvPr id="18" name="Łącznik prosty ze strzałką 17"/>
          <p:cNvCxnSpPr/>
          <p:nvPr/>
        </p:nvCxnSpPr>
        <p:spPr>
          <a:xfrm flipV="1">
            <a:off x="3850988" y="3912360"/>
            <a:ext cx="27295" cy="1401202"/>
          </a:xfrm>
          <a:prstGeom prst="straightConnector1">
            <a:avLst/>
          </a:prstGeom>
          <a:ln w="381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9" name="pole tekstowe 18"/>
          <p:cNvSpPr txBox="1"/>
          <p:nvPr/>
        </p:nvSpPr>
        <p:spPr>
          <a:xfrm>
            <a:off x="2696579" y="5354506"/>
            <a:ext cx="2066490" cy="1169551"/>
          </a:xfrm>
          <a:prstGeom prst="rect">
            <a:avLst/>
          </a:prstGeom>
          <a:noFill/>
          <a:ln w="38100">
            <a:solidFill>
              <a:schemeClr val="accent1"/>
            </a:solidFill>
          </a:ln>
        </p:spPr>
        <p:txBody>
          <a:bodyPr wrap="square" rtlCol="0">
            <a:spAutoFit/>
          </a:bodyPr>
          <a:lstStyle/>
          <a:p>
            <a:r>
              <a:rPr lang="pl-PL" sz="1400" dirty="0" smtClean="0">
                <a:solidFill>
                  <a:srgbClr val="000000"/>
                </a:solidFill>
                <a:latin typeface="Georgia"/>
              </a:rPr>
              <a:t>Rozpoczęcie pracy od razu po szkole, zazwyczaj w zakładzie , w którym odbywało się praktyki</a:t>
            </a:r>
          </a:p>
        </p:txBody>
      </p:sp>
      <p:cxnSp>
        <p:nvCxnSpPr>
          <p:cNvPr id="20" name="Łącznik prosty ze strzałką 19"/>
          <p:cNvCxnSpPr/>
          <p:nvPr/>
        </p:nvCxnSpPr>
        <p:spPr>
          <a:xfrm>
            <a:off x="6487298" y="2724984"/>
            <a:ext cx="0" cy="1012240"/>
          </a:xfrm>
          <a:prstGeom prst="straightConnector1">
            <a:avLst/>
          </a:prstGeom>
          <a:ln w="381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1" name="pole tekstowe 20"/>
          <p:cNvSpPr txBox="1"/>
          <p:nvPr/>
        </p:nvSpPr>
        <p:spPr>
          <a:xfrm>
            <a:off x="6131920" y="1978361"/>
            <a:ext cx="1585904" cy="738664"/>
          </a:xfrm>
          <a:prstGeom prst="rect">
            <a:avLst/>
          </a:prstGeom>
          <a:noFill/>
          <a:ln w="38100">
            <a:solidFill>
              <a:schemeClr val="accent1"/>
            </a:solidFill>
          </a:ln>
        </p:spPr>
        <p:txBody>
          <a:bodyPr wrap="square" rtlCol="0">
            <a:spAutoFit/>
          </a:bodyPr>
          <a:lstStyle/>
          <a:p>
            <a:r>
              <a:rPr lang="pl-PL" sz="1400" dirty="0" smtClean="0">
                <a:solidFill>
                  <a:srgbClr val="000000"/>
                </a:solidFill>
                <a:latin typeface="Georgia"/>
              </a:rPr>
              <a:t>Świadczenie w czasie urlopu macierzyńskiego.</a:t>
            </a:r>
          </a:p>
        </p:txBody>
      </p:sp>
      <p:cxnSp>
        <p:nvCxnSpPr>
          <p:cNvPr id="22" name="Łącznik prosty ze strzałką 21"/>
          <p:cNvCxnSpPr/>
          <p:nvPr/>
        </p:nvCxnSpPr>
        <p:spPr>
          <a:xfrm flipV="1">
            <a:off x="4522011" y="3900985"/>
            <a:ext cx="0" cy="493598"/>
          </a:xfrm>
          <a:prstGeom prst="straightConnector1">
            <a:avLst/>
          </a:prstGeom>
          <a:ln w="38100">
            <a:solidFill>
              <a:schemeClr val="accent1"/>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23" name="pole tekstowe 22"/>
          <p:cNvSpPr txBox="1"/>
          <p:nvPr/>
        </p:nvSpPr>
        <p:spPr>
          <a:xfrm>
            <a:off x="4254724" y="4415066"/>
            <a:ext cx="2105134" cy="523220"/>
          </a:xfrm>
          <a:prstGeom prst="rect">
            <a:avLst/>
          </a:prstGeom>
          <a:noFill/>
          <a:ln w="38100">
            <a:solidFill>
              <a:schemeClr val="accent1"/>
            </a:solidFill>
          </a:ln>
        </p:spPr>
        <p:txBody>
          <a:bodyPr wrap="square" rtlCol="0">
            <a:spAutoFit/>
          </a:bodyPr>
          <a:lstStyle/>
          <a:p>
            <a:r>
              <a:rPr lang="pl-PL" sz="1400" dirty="0" smtClean="0">
                <a:solidFill>
                  <a:srgbClr val="000000"/>
                </a:solidFill>
                <a:latin typeface="Georgia"/>
              </a:rPr>
              <a:t>Otrzymanie umowy o pracę (na etat). </a:t>
            </a:r>
          </a:p>
        </p:txBody>
      </p:sp>
    </p:spTree>
    <p:extLst>
      <p:ext uri="{BB962C8B-B14F-4D97-AF65-F5344CB8AC3E}">
        <p14:creationId xmlns:p14="http://schemas.microsoft.com/office/powerpoint/2010/main" val="27283734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a:spLocks noGrp="1"/>
          </p:cNvSpPr>
          <p:nvPr>
            <p:ph type="title"/>
          </p:nvPr>
        </p:nvSpPr>
        <p:spPr>
          <a:xfrm>
            <a:off x="343365" y="308933"/>
            <a:ext cx="8438685" cy="430887"/>
          </a:xfrm>
        </p:spPr>
        <p:txBody>
          <a:bodyPr/>
          <a:lstStyle/>
          <a:p>
            <a:r>
              <a:rPr lang="pl-PL" dirty="0" smtClean="0"/>
              <a:t>Najważniejsze wyniki 1/3</a:t>
            </a:r>
            <a:endParaRPr lang="en-US" dirty="0">
              <a:solidFill>
                <a:schemeClr val="accent6"/>
              </a:solidFill>
            </a:endParaRPr>
          </a:p>
        </p:txBody>
      </p:sp>
      <p:sp>
        <p:nvSpPr>
          <p:cNvPr id="4" name="Slide Number Placeholder 3"/>
          <p:cNvSpPr>
            <a:spLocks noGrp="1"/>
          </p:cNvSpPr>
          <p:nvPr>
            <p:ph type="sldNum" sz="quarter" idx="18"/>
          </p:nvPr>
        </p:nvSpPr>
        <p:spPr/>
        <p:txBody>
          <a:bodyPr/>
          <a:lstStyle/>
          <a:p>
            <a:fld id="{19AB4E72-7858-48F1-A40D-12FF09E4BFB8}" type="slidenum">
              <a:rPr>
                <a:solidFill>
                  <a:srgbClr val="C2D1D4">
                    <a:lumMod val="75000"/>
                  </a:srgbClr>
                </a:solidFill>
              </a:rPr>
              <a:pPr/>
              <a:t>9</a:t>
            </a:fld>
            <a:endParaRPr dirty="0">
              <a:solidFill>
                <a:srgbClr val="C2D1D4">
                  <a:lumMod val="75000"/>
                </a:srgbClr>
              </a:solidFill>
            </a:endParaRPr>
          </a:p>
        </p:txBody>
      </p:sp>
      <p:sp>
        <p:nvSpPr>
          <p:cNvPr id="7" name="Text Placeholder 5"/>
          <p:cNvSpPr>
            <a:spLocks noGrp="1"/>
          </p:cNvSpPr>
          <p:nvPr>
            <p:ph type="body" sz="quarter" idx="19"/>
          </p:nvPr>
        </p:nvSpPr>
        <p:spPr>
          <a:xfrm>
            <a:off x="259305" y="1127630"/>
            <a:ext cx="6605519" cy="4740907"/>
          </a:xfrm>
        </p:spPr>
        <p:txBody>
          <a:bodyPr/>
          <a:lstStyle/>
          <a:p>
            <a:pPr marL="387350" lvl="4" indent="-285750" algn="just">
              <a:spcBef>
                <a:spcPts val="600"/>
              </a:spcBef>
              <a:buFont typeface="Wingdings" panose="05000000000000000000" pitchFamily="2" charset="2"/>
              <a:buChar char="§"/>
            </a:pPr>
            <a:r>
              <a:rPr lang="pl-PL" sz="1600" b="1" dirty="0" smtClean="0">
                <a:solidFill>
                  <a:schemeClr val="accent6"/>
                </a:solidFill>
                <a:latin typeface="+mj-lt"/>
              </a:rPr>
              <a:t>Wybór szkoły zawodowej jest najczęściej powielany w rodzinie</a:t>
            </a:r>
            <a:r>
              <a:rPr lang="pl-PL" sz="1600" dirty="0" smtClean="0">
                <a:solidFill>
                  <a:schemeClr val="accent6"/>
                </a:solidFill>
                <a:latin typeface="+mj-lt"/>
              </a:rPr>
              <a:t>. Dominujący model to rodzice w wykształceniem podstawowym lub zawodowym, często wielodzietne rodziny. Ze względu na przekonania, jak i sytuacje materialną (konieczność szybkiego podjęcia pracy) skłonni są skłaniać córki do tego, żeby przede wszystki</a:t>
            </a:r>
            <a:r>
              <a:rPr lang="pl-PL" sz="1600" dirty="0" smtClean="0">
                <a:latin typeface="+mj-lt"/>
              </a:rPr>
              <a:t>m zdobyły zawód. Szkoła zasadnicza zawodowa jest więc mile widziana. Choć technikum również jest rozważane, to trudności w nauce lub niski poziom wartości sprawiają, że ten kierunek jest odrzucany. Co więcej technikum nie jest postrzegane jako dobre przygotowanie do zawodu.</a:t>
            </a:r>
            <a:endParaRPr lang="pl-PL" sz="1600" dirty="0" smtClean="0">
              <a:solidFill>
                <a:schemeClr val="accent6"/>
              </a:solidFill>
              <a:latin typeface="+mj-lt"/>
            </a:endParaRPr>
          </a:p>
          <a:p>
            <a:pPr marL="387350" lvl="4" indent="-285750" algn="just">
              <a:spcBef>
                <a:spcPts val="600"/>
              </a:spcBef>
              <a:buFont typeface="Wingdings" panose="05000000000000000000" pitchFamily="2" charset="2"/>
              <a:buChar char="§"/>
            </a:pPr>
            <a:r>
              <a:rPr lang="pl-PL" sz="1600" b="1" dirty="0" smtClean="0">
                <a:latin typeface="+mj-lt"/>
              </a:rPr>
              <a:t>Kobiety wybierają typowo kobiece zawody </a:t>
            </a:r>
            <a:r>
              <a:rPr lang="pl-PL" sz="1600" dirty="0" smtClean="0">
                <a:latin typeface="+mj-lt"/>
              </a:rPr>
              <a:t>takie jak fryzjer czy kucharz. Widoczne są </a:t>
            </a:r>
            <a:r>
              <a:rPr lang="pl-PL" sz="1600" b="1" dirty="0" smtClean="0">
                <a:latin typeface="+mj-lt"/>
              </a:rPr>
              <a:t>silne bariery związane z tradycyjnym postrzeganiem kobiecości</a:t>
            </a:r>
            <a:r>
              <a:rPr lang="pl-PL" sz="1600" dirty="0" smtClean="0">
                <a:latin typeface="+mj-lt"/>
              </a:rPr>
              <a:t>, które ograniczają  możliwość pójścia do męskich klas. </a:t>
            </a:r>
          </a:p>
          <a:p>
            <a:pPr marL="387350" lvl="4" indent="-285750" algn="just">
              <a:spcBef>
                <a:spcPts val="600"/>
              </a:spcBef>
              <a:buFont typeface="Wingdings" panose="05000000000000000000" pitchFamily="2" charset="2"/>
              <a:buChar char="§"/>
            </a:pPr>
            <a:r>
              <a:rPr lang="pl-PL" sz="1600" b="1" dirty="0" smtClean="0">
                <a:latin typeface="+mj-lt"/>
              </a:rPr>
              <a:t>Sytuacja kobiet z wykształcenie ZZ na rynku pracy jest trudna</a:t>
            </a:r>
            <a:r>
              <a:rPr lang="pl-PL" sz="1600" dirty="0" smtClean="0">
                <a:latin typeface="+mj-lt"/>
              </a:rPr>
              <a:t>. Choć dostępność prac jest duża, to ich charakter nie spełnia oczekiwań. </a:t>
            </a:r>
            <a:r>
              <a:rPr lang="pl-PL" sz="1600" b="1" dirty="0" smtClean="0">
                <a:latin typeface="+mj-lt"/>
              </a:rPr>
              <a:t>Kluczowym problemem są niskie stawki i brak umów o pracę.</a:t>
            </a:r>
            <a:r>
              <a:rPr lang="pl-PL" sz="1600" dirty="0" smtClean="0">
                <a:latin typeface="+mj-lt"/>
              </a:rPr>
              <a:t> Powszechna jest w tej grupie zawodowej praca „na czarno”. </a:t>
            </a:r>
            <a:endParaRPr lang="pl-PL" sz="1600" dirty="0">
              <a:latin typeface="+mj-lt"/>
            </a:endParaRPr>
          </a:p>
          <a:p>
            <a:pPr marL="101600" lvl="4" algn="just">
              <a:spcBef>
                <a:spcPts val="600"/>
              </a:spcBef>
            </a:pPr>
            <a:endParaRPr lang="pl-PL" sz="1600" dirty="0">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smtClean="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a:p>
            <a:pPr marL="2159000" lvl="5" indent="-285750" algn="just">
              <a:spcBef>
                <a:spcPts val="600"/>
              </a:spcBef>
              <a:buFont typeface="Wingdings" pitchFamily="2" charset="2"/>
              <a:buChar char="§"/>
            </a:pPr>
            <a:endParaRPr lang="pl-PL" sz="1600" dirty="0">
              <a:solidFill>
                <a:schemeClr val="accent6"/>
              </a:solidFill>
              <a:latin typeface="+mj-lt"/>
            </a:endParaRPr>
          </a:p>
        </p:txBody>
      </p:sp>
    </p:spTree>
    <p:extLst>
      <p:ext uri="{BB962C8B-B14F-4D97-AF65-F5344CB8AC3E}">
        <p14:creationId xmlns:p14="http://schemas.microsoft.com/office/powerpoint/2010/main" val="9485746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Full Presentation Template v2.0 [high r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847E47"/>
      </a:hlink>
      <a:folHlink>
        <a:srgbClr val="DBD8BD"/>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10.xml><?xml version="1.0" encoding="utf-8"?>
<a:theme xmlns:a="http://schemas.openxmlformats.org/drawingml/2006/main" name="FF_Master_White">
  <a:themeElements>
    <a:clrScheme name="Firefly Master">
      <a:dk1>
        <a:srgbClr val="000000"/>
      </a:dk1>
      <a:lt1>
        <a:srgbClr val="FFFFFF"/>
      </a:lt1>
      <a:dk2>
        <a:srgbClr val="6D6E65"/>
      </a:dk2>
      <a:lt2>
        <a:srgbClr val="ADAFAA"/>
      </a:lt2>
      <a:accent1>
        <a:srgbClr val="CFDD42"/>
      </a:accent1>
      <a:accent2>
        <a:srgbClr val="FFCC49"/>
      </a:accent2>
      <a:accent3>
        <a:srgbClr val="F99B0C"/>
      </a:accent3>
      <a:accent4>
        <a:srgbClr val="005B99"/>
      </a:accent4>
      <a:accent5>
        <a:srgbClr val="00A3DD"/>
      </a:accent5>
      <a:accent6>
        <a:srgbClr val="6D6E65"/>
      </a:accent6>
      <a:hlink>
        <a:srgbClr val="ADAFAA"/>
      </a:hlink>
      <a:folHlink>
        <a:srgbClr val="C2D2D2"/>
      </a:folHlink>
    </a:clrScheme>
    <a:fontScheme name="1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495300" dir="5400000" sx="110000" sy="110000" algn="ctr" rotWithShape="0">
            <a:schemeClr val="accent1">
              <a:alpha val="7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A2AE15"/>
        </a:accent1>
        <a:accent2>
          <a:srgbClr val="333399"/>
        </a:accent2>
        <a:accent3>
          <a:srgbClr val="FFFFFF"/>
        </a:accent3>
        <a:accent4>
          <a:srgbClr val="000000"/>
        </a:accent4>
        <a:accent5>
          <a:srgbClr val="CED3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A2AE15"/>
        </a:accent1>
        <a:accent2>
          <a:srgbClr val="5D7D12"/>
        </a:accent2>
        <a:accent3>
          <a:srgbClr val="FFFFFF"/>
        </a:accent3>
        <a:accent4>
          <a:srgbClr val="000000"/>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
      <a:clrScheme name="1_Default Design 15">
        <a:dk1>
          <a:srgbClr val="F3AA09"/>
        </a:dk1>
        <a:lt1>
          <a:srgbClr val="FFFFFF"/>
        </a:lt1>
        <a:dk2>
          <a:srgbClr val="000000"/>
        </a:dk2>
        <a:lt2>
          <a:srgbClr val="808080"/>
        </a:lt2>
        <a:accent1>
          <a:srgbClr val="A2AE15"/>
        </a:accent1>
        <a:accent2>
          <a:srgbClr val="5D7D12"/>
        </a:accent2>
        <a:accent3>
          <a:srgbClr val="FFFFFF"/>
        </a:accent3>
        <a:accent4>
          <a:srgbClr val="D09106"/>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DD7502"/>
        </a:dk2>
        <a:lt2>
          <a:srgbClr val="F3AA09"/>
        </a:lt2>
        <a:accent1>
          <a:srgbClr val="A2AE15"/>
        </a:accent1>
        <a:accent2>
          <a:srgbClr val="5D7D12"/>
        </a:accent2>
        <a:accent3>
          <a:srgbClr val="FFFFFF"/>
        </a:accent3>
        <a:accent4>
          <a:srgbClr val="000000"/>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F_Master_White">
  <a:themeElements>
    <a:clrScheme name="Firefly Master">
      <a:dk1>
        <a:srgbClr val="000000"/>
      </a:dk1>
      <a:lt1>
        <a:srgbClr val="FFFFFF"/>
      </a:lt1>
      <a:dk2>
        <a:srgbClr val="6D6E65"/>
      </a:dk2>
      <a:lt2>
        <a:srgbClr val="ADAFAA"/>
      </a:lt2>
      <a:accent1>
        <a:srgbClr val="CFDD42"/>
      </a:accent1>
      <a:accent2>
        <a:srgbClr val="FFCC49"/>
      </a:accent2>
      <a:accent3>
        <a:srgbClr val="F99B0C"/>
      </a:accent3>
      <a:accent4>
        <a:srgbClr val="005B99"/>
      </a:accent4>
      <a:accent5>
        <a:srgbClr val="00A3DD"/>
      </a:accent5>
      <a:accent6>
        <a:srgbClr val="6D6E65"/>
      </a:accent6>
      <a:hlink>
        <a:srgbClr val="ADAFAA"/>
      </a:hlink>
      <a:folHlink>
        <a:srgbClr val="C2D2D2"/>
      </a:folHlink>
    </a:clrScheme>
    <a:fontScheme name="1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outerShdw blurRad="495300" dir="5400000" sx="110000" sy="110000" algn="ctr" rotWithShape="0">
            <a:schemeClr val="accent1">
              <a:alpha val="7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A2AE15"/>
        </a:accent1>
        <a:accent2>
          <a:srgbClr val="333399"/>
        </a:accent2>
        <a:accent3>
          <a:srgbClr val="FFFFFF"/>
        </a:accent3>
        <a:accent4>
          <a:srgbClr val="000000"/>
        </a:accent4>
        <a:accent5>
          <a:srgbClr val="CED3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A2AE15"/>
        </a:accent1>
        <a:accent2>
          <a:srgbClr val="5D7D12"/>
        </a:accent2>
        <a:accent3>
          <a:srgbClr val="FFFFFF"/>
        </a:accent3>
        <a:accent4>
          <a:srgbClr val="000000"/>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
      <a:clrScheme name="1_Default Design 15">
        <a:dk1>
          <a:srgbClr val="F3AA09"/>
        </a:dk1>
        <a:lt1>
          <a:srgbClr val="FFFFFF"/>
        </a:lt1>
        <a:dk2>
          <a:srgbClr val="000000"/>
        </a:dk2>
        <a:lt2>
          <a:srgbClr val="808080"/>
        </a:lt2>
        <a:accent1>
          <a:srgbClr val="A2AE15"/>
        </a:accent1>
        <a:accent2>
          <a:srgbClr val="5D7D12"/>
        </a:accent2>
        <a:accent3>
          <a:srgbClr val="FFFFFF"/>
        </a:accent3>
        <a:accent4>
          <a:srgbClr val="D09106"/>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DD7502"/>
        </a:dk2>
        <a:lt2>
          <a:srgbClr val="F3AA09"/>
        </a:lt2>
        <a:accent1>
          <a:srgbClr val="A2AE15"/>
        </a:accent1>
        <a:accent2>
          <a:srgbClr val="5D7D12"/>
        </a:accent2>
        <a:accent3>
          <a:srgbClr val="FFFFFF"/>
        </a:accent3>
        <a:accent4>
          <a:srgbClr val="000000"/>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MB NEW">
      <a:dk1>
        <a:sysClr val="windowText" lastClr="000000"/>
      </a:dk1>
      <a:lt1>
        <a:sysClr val="window" lastClr="FFFFFF"/>
      </a:lt1>
      <a:dk2>
        <a:srgbClr val="B2BB1E"/>
      </a:dk2>
      <a:lt2>
        <a:srgbClr val="6D8D24"/>
      </a:lt2>
      <a:accent1>
        <a:srgbClr val="5091CD"/>
      </a:accent1>
      <a:accent2>
        <a:srgbClr val="19398A"/>
      </a:accent2>
      <a:accent3>
        <a:srgbClr val="FDB924"/>
      </a:accent3>
      <a:accent4>
        <a:srgbClr val="EC881D"/>
      </a:accent4>
      <a:accent5>
        <a:srgbClr val="DBD8BD"/>
      </a:accent5>
      <a:accent6>
        <a:srgbClr val="C2D1D4"/>
      </a:accent6>
      <a:hlink>
        <a:srgbClr val="AF0838"/>
      </a:hlink>
      <a:folHlink>
        <a:srgbClr val="578AD6"/>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EY TAKEAWAY">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3.xml><?xml version="1.0" encoding="utf-8"?>
<a:theme xmlns:a="http://schemas.openxmlformats.org/drawingml/2006/main" name="COLOR CONTENT">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4.xml><?xml version="1.0" encoding="utf-8"?>
<a:theme xmlns:a="http://schemas.openxmlformats.org/drawingml/2006/main" name="MAP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5.xml><?xml version="1.0" encoding="utf-8"?>
<a:theme xmlns:a="http://schemas.openxmlformats.org/drawingml/2006/main" name="DIVIDER">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6.xml><?xml version="1.0" encoding="utf-8"?>
<a:theme xmlns:a="http://schemas.openxmlformats.org/drawingml/2006/main" name="TITLE">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7.xml><?xml version="1.0" encoding="utf-8"?>
<a:theme xmlns:a="http://schemas.openxmlformats.org/drawingml/2006/main" name="1_Full Presentation Template v2.0 [high r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847E47"/>
      </a:hlink>
      <a:folHlink>
        <a:srgbClr val="DBD8BD"/>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8.xml><?xml version="1.0" encoding="utf-8"?>
<a:theme xmlns:a="http://schemas.openxmlformats.org/drawingml/2006/main" name="2_Full Presentation Template v2.0 [high r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847E47"/>
      </a:hlink>
      <a:folHlink>
        <a:srgbClr val="DBD8BD"/>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9.xml><?xml version="1.0" encoding="utf-8"?>
<a:theme xmlns:a="http://schemas.openxmlformats.org/drawingml/2006/main" name="Firefly Report">
  <a:themeElements>
    <a:clrScheme name="Firefly">
      <a:dk1>
        <a:srgbClr val="000000"/>
      </a:dk1>
      <a:lt1>
        <a:srgbClr val="FFFFFF"/>
      </a:lt1>
      <a:dk2>
        <a:srgbClr val="6D6E65"/>
      </a:dk2>
      <a:lt2>
        <a:srgbClr val="ADAFAA"/>
      </a:lt2>
      <a:accent1>
        <a:srgbClr val="CFDD42"/>
      </a:accent1>
      <a:accent2>
        <a:srgbClr val="FFCC49"/>
      </a:accent2>
      <a:accent3>
        <a:srgbClr val="F99B0C"/>
      </a:accent3>
      <a:accent4>
        <a:srgbClr val="005B99"/>
      </a:accent4>
      <a:accent5>
        <a:srgbClr val="00A3DD"/>
      </a:accent5>
      <a:accent6>
        <a:srgbClr val="6D6E65"/>
      </a:accent6>
      <a:hlink>
        <a:srgbClr val="ADAFAA"/>
      </a:hlink>
      <a:folHlink>
        <a:srgbClr val="C2D2D2"/>
      </a:folHlink>
    </a:clrScheme>
    <a:fontScheme name="1_Default Design">
      <a:majorFont>
        <a:latin typeface="Trebuchet MS"/>
        <a:ea typeface=""/>
        <a:cs typeface="Arial"/>
      </a:majorFont>
      <a:minorFont>
        <a:latin typeface="Trebuchet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outerShdw blurRad="381000" dir="5400000" sx="110000" sy="110000" algn="ctr" rotWithShape="0">
            <a:schemeClr val="accent1">
              <a:alpha val="65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200" dirty="0">
            <a:latin typeface="+mn-lt"/>
          </a:defRPr>
        </a:defPPr>
      </a:lstStyle>
    </a:tx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A2AE15"/>
        </a:accent1>
        <a:accent2>
          <a:srgbClr val="333399"/>
        </a:accent2>
        <a:accent3>
          <a:srgbClr val="FFFFFF"/>
        </a:accent3>
        <a:accent4>
          <a:srgbClr val="000000"/>
        </a:accent4>
        <a:accent5>
          <a:srgbClr val="CED3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14">
        <a:dk1>
          <a:srgbClr val="000000"/>
        </a:dk1>
        <a:lt1>
          <a:srgbClr val="FFFFFF"/>
        </a:lt1>
        <a:dk2>
          <a:srgbClr val="000000"/>
        </a:dk2>
        <a:lt2>
          <a:srgbClr val="808080"/>
        </a:lt2>
        <a:accent1>
          <a:srgbClr val="A2AE15"/>
        </a:accent1>
        <a:accent2>
          <a:srgbClr val="5D7D12"/>
        </a:accent2>
        <a:accent3>
          <a:srgbClr val="FFFFFF"/>
        </a:accent3>
        <a:accent4>
          <a:srgbClr val="000000"/>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
      <a:clrScheme name="1_Default Design 15">
        <a:dk1>
          <a:srgbClr val="F3AA09"/>
        </a:dk1>
        <a:lt1>
          <a:srgbClr val="FFFFFF"/>
        </a:lt1>
        <a:dk2>
          <a:srgbClr val="000000"/>
        </a:dk2>
        <a:lt2>
          <a:srgbClr val="808080"/>
        </a:lt2>
        <a:accent1>
          <a:srgbClr val="A2AE15"/>
        </a:accent1>
        <a:accent2>
          <a:srgbClr val="5D7D12"/>
        </a:accent2>
        <a:accent3>
          <a:srgbClr val="FFFFFF"/>
        </a:accent3>
        <a:accent4>
          <a:srgbClr val="D09106"/>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
      <a:clrScheme name="1_Default Design 16">
        <a:dk1>
          <a:srgbClr val="000000"/>
        </a:dk1>
        <a:lt1>
          <a:srgbClr val="FFFFFF"/>
        </a:lt1>
        <a:dk2>
          <a:srgbClr val="DD7502"/>
        </a:dk2>
        <a:lt2>
          <a:srgbClr val="F3AA09"/>
        </a:lt2>
        <a:accent1>
          <a:srgbClr val="A2AE15"/>
        </a:accent1>
        <a:accent2>
          <a:srgbClr val="5D7D12"/>
        </a:accent2>
        <a:accent3>
          <a:srgbClr val="FFFFFF"/>
        </a:accent3>
        <a:accent4>
          <a:srgbClr val="000000"/>
        </a:accent4>
        <a:accent5>
          <a:srgbClr val="CED3AA"/>
        </a:accent5>
        <a:accent6>
          <a:srgbClr val="53710F"/>
        </a:accent6>
        <a:hlink>
          <a:srgbClr val="4D7EC3"/>
        </a:hlink>
        <a:folHlink>
          <a:srgbClr val="21308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Full Presentation Template v2.0 [high res]</Template>
  <TotalTime>5382</TotalTime>
  <Words>7524</Words>
  <Application>Microsoft Office PowerPoint</Application>
  <PresentationFormat>Pokaz na ekranie (4:3)</PresentationFormat>
  <Paragraphs>522</Paragraphs>
  <Slides>50</Slides>
  <Notes>8</Notes>
  <HiddenSlides>0</HiddenSlides>
  <MMClips>0</MMClips>
  <ScaleCrop>false</ScaleCrop>
  <HeadingPairs>
    <vt:vector size="6" baseType="variant">
      <vt:variant>
        <vt:lpstr>Używane czcionki</vt:lpstr>
      </vt:variant>
      <vt:variant>
        <vt:i4>6</vt:i4>
      </vt:variant>
      <vt:variant>
        <vt:lpstr>Motyw</vt:lpstr>
      </vt:variant>
      <vt:variant>
        <vt:i4>11</vt:i4>
      </vt:variant>
      <vt:variant>
        <vt:lpstr>Tytuły slajdów</vt:lpstr>
      </vt:variant>
      <vt:variant>
        <vt:i4>50</vt:i4>
      </vt:variant>
    </vt:vector>
  </HeadingPairs>
  <TitlesOfParts>
    <vt:vector size="67" baseType="lpstr">
      <vt:lpstr>Arial</vt:lpstr>
      <vt:lpstr>Arial Narrow</vt:lpstr>
      <vt:lpstr>Calibri</vt:lpstr>
      <vt:lpstr>Georgia</vt:lpstr>
      <vt:lpstr>Trebuchet MS</vt:lpstr>
      <vt:lpstr>Wingdings</vt:lpstr>
      <vt:lpstr>Full Presentation Template v2.0 [high res]</vt:lpstr>
      <vt:lpstr>KEY TAKEAWAY</vt:lpstr>
      <vt:lpstr>COLOR CONTENT</vt:lpstr>
      <vt:lpstr>MAPS</vt:lpstr>
      <vt:lpstr>DIVIDER</vt:lpstr>
      <vt:lpstr>TITLE</vt:lpstr>
      <vt:lpstr>1_Full Presentation Template v2.0 [high res]</vt:lpstr>
      <vt:lpstr>2_Full Presentation Template v2.0 [high res]</vt:lpstr>
      <vt:lpstr>Firefly Report</vt:lpstr>
      <vt:lpstr>FF_Master_White</vt:lpstr>
      <vt:lpstr>1_FF_Master_White</vt:lpstr>
      <vt:lpstr>Kobiety z wykształceniem zawodowym – sytuacja i uwarunkowania</vt:lpstr>
      <vt:lpstr>Ogólne informacje o projekcie</vt:lpstr>
      <vt:lpstr>Cele badania</vt:lpstr>
      <vt:lpstr>Próba</vt:lpstr>
      <vt:lpstr>Wprowadzenie</vt:lpstr>
      <vt:lpstr>Najważniejsze wyniki</vt:lpstr>
      <vt:lpstr>Najważniejsze wyniki</vt:lpstr>
      <vt:lpstr>Najważniejsze wyniki</vt:lpstr>
      <vt:lpstr>Najważniejsze wyniki 1/3</vt:lpstr>
      <vt:lpstr>Najważniejsze wyniki 2/3 </vt:lpstr>
      <vt:lpstr>Najważniejsze wyniki 3/3</vt:lpstr>
      <vt:lpstr>Rekomendacje 1/2</vt:lpstr>
      <vt:lpstr>Rekomendacje 2/2</vt:lpstr>
      <vt:lpstr>Okoliczności wyboru szkoły zasadniczej zawodowej  Szczegółowe wyniki</vt:lpstr>
      <vt:lpstr>Wybór szkoły zasadniczej zawodowej</vt:lpstr>
      <vt:lpstr>Wybór szkoły zasadniczej zawodowej</vt:lpstr>
      <vt:lpstr>Wybór szkoły zasadniczej zawodowej</vt:lpstr>
      <vt:lpstr>Wybór szkoły zasadniczej zawodowej</vt:lpstr>
      <vt:lpstr>Wybór szkoły zasadniczej zawodowej</vt:lpstr>
      <vt:lpstr>Wybór szkoły zasadniczej zawodowej</vt:lpstr>
      <vt:lpstr>Wybór szkoły zasadniczej zawodowej</vt:lpstr>
      <vt:lpstr>Wybór szkoły zasadniczej zawodowej</vt:lpstr>
      <vt:lpstr>Wybór szkoły zasadniczej zawodowej</vt:lpstr>
      <vt:lpstr>Wybór szkoły zasadniczej zawodowej</vt:lpstr>
      <vt:lpstr>Ocena kształcenia w szkole zasadniczej zawodowej Szczegółowe wyniki</vt:lpstr>
      <vt:lpstr>Ocena kształcenia w szkole ZZ</vt:lpstr>
      <vt:lpstr>Ocena kształcenia w szkole ZZ</vt:lpstr>
      <vt:lpstr>Ocena kształcenia w szkole ZZ</vt:lpstr>
      <vt:lpstr>Ocena kształcenia w szkole ZZ</vt:lpstr>
      <vt:lpstr>Doświadczenia na rynku pracy Szczegółowe wyniki</vt:lpstr>
      <vt:lpstr>Proces szukania pracy</vt:lpstr>
      <vt:lpstr>Proces szukania pracy</vt:lpstr>
      <vt:lpstr>Proces szukania pracy</vt:lpstr>
      <vt:lpstr>Proces szukania pracy</vt:lpstr>
      <vt:lpstr>Proces szukania pracy</vt:lpstr>
      <vt:lpstr>Proces szukania pracy</vt:lpstr>
      <vt:lpstr>Proces szukania pracy</vt:lpstr>
      <vt:lpstr>Doświadczenia na rynku pracy</vt:lpstr>
      <vt:lpstr>Wybór szkoły z perspektywy czasu Szczegółowe wyniki</vt:lpstr>
      <vt:lpstr>Wybór szkoły z perspektywy czasu</vt:lpstr>
      <vt:lpstr>Wybór szkoły z perspektywy czasu</vt:lpstr>
      <vt:lpstr>Wybór szkoły z perspektywy czasu</vt:lpstr>
      <vt:lpstr>Wybór szkoły z perspektywy czasu</vt:lpstr>
      <vt:lpstr>Kobiety z wykształceniem ZZ w typowo męskich zawodach Szczegółowe wyniki</vt:lpstr>
      <vt:lpstr>Kobiety z ZZ w męskich zawodach</vt:lpstr>
      <vt:lpstr>Kobiety z ZZ w męskich zawodach</vt:lpstr>
      <vt:lpstr>Kobiety z ZZ w męskich zawodach</vt:lpstr>
      <vt:lpstr>Kobiety z ZZ w męskich zawodach</vt:lpstr>
      <vt:lpstr>Kobiety z ZZ w męskich zawodach</vt:lpstr>
      <vt:lpstr>Kobiety z ZZ w męskim zawodzie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RESULTS STUDY OF THE WONGA.COM BRAND</dc:title>
  <dc:creator>andrejczukm</dc:creator>
  <cp:lastModifiedBy>Agnieszka</cp:lastModifiedBy>
  <cp:revision>909</cp:revision>
  <cp:lastPrinted>2011-08-03T00:59:35Z</cp:lastPrinted>
  <dcterms:created xsi:type="dcterms:W3CDTF">2013-06-07T05:26:06Z</dcterms:created>
  <dcterms:modified xsi:type="dcterms:W3CDTF">2015-06-15T09:54:42Z</dcterms:modified>
</cp:coreProperties>
</file>